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7" r:id="rId2"/>
    <p:sldId id="258" r:id="rId3"/>
  </p:sldIdLst>
  <p:sldSz cx="23039388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744"/>
    <a:srgbClr val="BBA78D"/>
    <a:srgbClr val="5E5559"/>
    <a:srgbClr val="F7F0E0"/>
    <a:srgbClr val="F4ECDC"/>
    <a:srgbClr val="FCF7E6"/>
    <a:srgbClr val="F3ECDB"/>
    <a:srgbClr val="FBF4E4"/>
    <a:srgbClr val="4E4948"/>
    <a:srgbClr val="E4C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4AF8-4CC5-4084-A591-1B23D5F56746}" v="1" dt="2024-03-25T03:44:16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6" autoAdjust="0"/>
    <p:restoredTop sz="94660"/>
  </p:normalViewPr>
  <p:slideViewPr>
    <p:cSldViewPr snapToGrid="0">
      <p:cViewPr varScale="1">
        <p:scale>
          <a:sx n="49" d="100"/>
          <a:sy n="49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太陽 梶谷" userId="c3122d829c4b30c7" providerId="LiveId" clId="{7B294AF8-4CC5-4084-A591-1B23D5F56746}"/>
    <pc:docChg chg="addSld modSld addSection delSection modSection">
      <pc:chgData name="太陽 梶谷" userId="c3122d829c4b30c7" providerId="LiveId" clId="{7B294AF8-4CC5-4084-A591-1B23D5F56746}" dt="2024-03-25T03:45:31.194" v="12" actId="17853"/>
      <pc:docMkLst>
        <pc:docMk/>
      </pc:docMkLst>
      <pc:sldChg chg="modSp add">
        <pc:chgData name="太陽 梶谷" userId="c3122d829c4b30c7" providerId="LiveId" clId="{7B294AF8-4CC5-4084-A591-1B23D5F56746}" dt="2024-03-25T03:44:16.404" v="1" actId="14826"/>
        <pc:sldMkLst>
          <pc:docMk/>
          <pc:sldMk cId="2994947590" sldId="258"/>
        </pc:sldMkLst>
        <pc:picChg chg="mod">
          <ac:chgData name="太陽 梶谷" userId="c3122d829c4b30c7" providerId="LiveId" clId="{7B294AF8-4CC5-4084-A591-1B23D5F56746}" dt="2024-03-25T03:44:16.404" v="1" actId="14826"/>
          <ac:picMkLst>
            <pc:docMk/>
            <pc:sldMk cId="2994947590" sldId="258"/>
            <ac:picMk id="26" creationId="{9E3C3A48-74E8-A5A8-5E34-F3FCE82AAC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8DC08-D58A-4D33-9154-077398C81DA1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B695D-EEF8-4106-BB98-EE798FBE90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4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1pPr>
    <a:lvl2pPr marL="863948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2pPr>
    <a:lvl3pPr marL="1727893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3pPr>
    <a:lvl4pPr marL="2591841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4pPr>
    <a:lvl5pPr marL="3455789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5pPr>
    <a:lvl6pPr marL="4319733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6pPr>
    <a:lvl7pPr marL="5183681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7pPr>
    <a:lvl8pPr marL="6047630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8pPr>
    <a:lvl9pPr marL="6911574" algn="l" defTabSz="1727893" rtl="0" eaLnBrk="1" latinLnBrk="0" hangingPunct="1">
      <a:defRPr kumimoji="1" sz="22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B695D-EEF8-4106-BB98-EE798FBE905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54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B695D-EEF8-4106-BB98-EE798FBE905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62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00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22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58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60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82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82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82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513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43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6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04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7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427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 anchor="t"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56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20384-6655-484D-9419-8A01798D807C}" type="datetimeFigureOut">
              <a:rPr kumimoji="1" lang="ja-JP" altLang="en-US" smtClean="0"/>
              <a:t>2024/3/25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89D4F-5519-48A0-90E1-D30F369A4E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5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kumimoji="1"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kumimoji="1"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背景パターン&#10;&#10;自動的に生成された説明">
            <a:extLst>
              <a:ext uri="{FF2B5EF4-FFF2-40B4-BE49-F238E27FC236}">
                <a16:creationId xmlns:a16="http://schemas.microsoft.com/office/drawing/2014/main" id="{51EFCF09-DD87-074C-5E06-43843544F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6"/>
          <a:stretch/>
        </p:blipFill>
        <p:spPr>
          <a:xfrm>
            <a:off x="0" y="82550"/>
            <a:ext cx="23039389" cy="1296035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510076-6F8E-BEF5-4DFC-E850248CC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21"/>
          <a:stretch/>
        </p:blipFill>
        <p:spPr bwMode="auto">
          <a:xfrm>
            <a:off x="0" y="281351"/>
            <a:ext cx="23095927" cy="475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1DBC43C-A098-354A-E916-5715E9231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340" y="5322273"/>
            <a:ext cx="14790704" cy="65649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6BB96B9-D524-8AA3-22FC-78355D722F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4" r="27749"/>
          <a:stretch/>
        </p:blipFill>
        <p:spPr>
          <a:xfrm>
            <a:off x="4759270" y="5341323"/>
            <a:ext cx="7851830" cy="6312343"/>
          </a:xfrm>
          <a:prstGeom prst="rect">
            <a:avLst/>
          </a:prstGeom>
          <a:ln w="19050">
            <a:solidFill>
              <a:srgbClr val="4B4744"/>
            </a:solidFill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5EC6A31-6DC5-D202-59E7-2D398D8D2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4"/>
          <a:stretch/>
        </p:blipFill>
        <p:spPr bwMode="auto">
          <a:xfrm>
            <a:off x="19133526" y="281352"/>
            <a:ext cx="3962401" cy="1214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25E3C5C-07F0-EAFD-07FE-E9B3AF2F6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44"/>
          <a:stretch/>
        </p:blipFill>
        <p:spPr bwMode="auto">
          <a:xfrm>
            <a:off x="-1" y="281352"/>
            <a:ext cx="3962401" cy="1214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24CA7-A5BB-65A7-8692-CFAA82AE5CBF}"/>
              </a:ext>
            </a:extLst>
          </p:cNvPr>
          <p:cNvSpPr/>
          <p:nvPr/>
        </p:nvSpPr>
        <p:spPr>
          <a:xfrm>
            <a:off x="5104435" y="1656973"/>
            <a:ext cx="16541551" cy="2052000"/>
          </a:xfrm>
          <a:custGeom>
            <a:avLst/>
            <a:gdLst>
              <a:gd name="connsiteX0" fmla="*/ 0 w 16541551"/>
              <a:gd name="connsiteY0" fmla="*/ 0 h 2052000"/>
              <a:gd name="connsiteX1" fmla="*/ 1020062 w 16541551"/>
              <a:gd name="connsiteY1" fmla="*/ 0 h 2052000"/>
              <a:gd name="connsiteX2" fmla="*/ 1709294 w 16541551"/>
              <a:gd name="connsiteY2" fmla="*/ 0 h 2052000"/>
              <a:gd name="connsiteX3" fmla="*/ 1902278 w 16541551"/>
              <a:gd name="connsiteY3" fmla="*/ 0 h 2052000"/>
              <a:gd name="connsiteX4" fmla="*/ 2756925 w 16541551"/>
              <a:gd name="connsiteY4" fmla="*/ 0 h 2052000"/>
              <a:gd name="connsiteX5" fmla="*/ 2949910 w 16541551"/>
              <a:gd name="connsiteY5" fmla="*/ 0 h 2052000"/>
              <a:gd name="connsiteX6" fmla="*/ 3639141 w 16541551"/>
              <a:gd name="connsiteY6" fmla="*/ 0 h 2052000"/>
              <a:gd name="connsiteX7" fmla="*/ 4659204 w 16541551"/>
              <a:gd name="connsiteY7" fmla="*/ 0 h 2052000"/>
              <a:gd name="connsiteX8" fmla="*/ 5679266 w 16541551"/>
              <a:gd name="connsiteY8" fmla="*/ 0 h 2052000"/>
              <a:gd name="connsiteX9" fmla="*/ 6533913 w 16541551"/>
              <a:gd name="connsiteY9" fmla="*/ 0 h 2052000"/>
              <a:gd name="connsiteX10" fmla="*/ 7057728 w 16541551"/>
              <a:gd name="connsiteY10" fmla="*/ 0 h 2052000"/>
              <a:gd name="connsiteX11" fmla="*/ 7250713 w 16541551"/>
              <a:gd name="connsiteY11" fmla="*/ 0 h 2052000"/>
              <a:gd name="connsiteX12" fmla="*/ 7774529 w 16541551"/>
              <a:gd name="connsiteY12" fmla="*/ 0 h 2052000"/>
              <a:gd name="connsiteX13" fmla="*/ 8629176 w 16541551"/>
              <a:gd name="connsiteY13" fmla="*/ 0 h 2052000"/>
              <a:gd name="connsiteX14" fmla="*/ 9649238 w 16541551"/>
              <a:gd name="connsiteY14" fmla="*/ 0 h 2052000"/>
              <a:gd name="connsiteX15" fmla="*/ 9842223 w 16541551"/>
              <a:gd name="connsiteY15" fmla="*/ 0 h 2052000"/>
              <a:gd name="connsiteX16" fmla="*/ 10035208 w 16541551"/>
              <a:gd name="connsiteY16" fmla="*/ 0 h 2052000"/>
              <a:gd name="connsiteX17" fmla="*/ 11055270 w 16541551"/>
              <a:gd name="connsiteY17" fmla="*/ 0 h 2052000"/>
              <a:gd name="connsiteX18" fmla="*/ 11248255 w 16541551"/>
              <a:gd name="connsiteY18" fmla="*/ 0 h 2052000"/>
              <a:gd name="connsiteX19" fmla="*/ 11937486 w 16541551"/>
              <a:gd name="connsiteY19" fmla="*/ 0 h 2052000"/>
              <a:gd name="connsiteX20" fmla="*/ 12295886 w 16541551"/>
              <a:gd name="connsiteY20" fmla="*/ 0 h 2052000"/>
              <a:gd name="connsiteX21" fmla="*/ 12654287 w 16541551"/>
              <a:gd name="connsiteY21" fmla="*/ 0 h 2052000"/>
              <a:gd name="connsiteX22" fmla="*/ 13012687 w 16541551"/>
              <a:gd name="connsiteY22" fmla="*/ 0 h 2052000"/>
              <a:gd name="connsiteX23" fmla="*/ 13371087 w 16541551"/>
              <a:gd name="connsiteY23" fmla="*/ 0 h 2052000"/>
              <a:gd name="connsiteX24" fmla="*/ 13894903 w 16541551"/>
              <a:gd name="connsiteY24" fmla="*/ 0 h 2052000"/>
              <a:gd name="connsiteX25" fmla="*/ 14253303 w 16541551"/>
              <a:gd name="connsiteY25" fmla="*/ 0 h 2052000"/>
              <a:gd name="connsiteX26" fmla="*/ 14777119 w 16541551"/>
              <a:gd name="connsiteY26" fmla="*/ 0 h 2052000"/>
              <a:gd name="connsiteX27" fmla="*/ 15631766 w 16541551"/>
              <a:gd name="connsiteY27" fmla="*/ 0 h 2052000"/>
              <a:gd name="connsiteX28" fmla="*/ 16541551 w 16541551"/>
              <a:gd name="connsiteY28" fmla="*/ 0 h 2052000"/>
              <a:gd name="connsiteX29" fmla="*/ 16541551 w 16541551"/>
              <a:gd name="connsiteY29" fmla="*/ 622440 h 2052000"/>
              <a:gd name="connsiteX30" fmla="*/ 16541551 w 16541551"/>
              <a:gd name="connsiteY30" fmla="*/ 1347480 h 2052000"/>
              <a:gd name="connsiteX31" fmla="*/ 16541551 w 16541551"/>
              <a:gd name="connsiteY31" fmla="*/ 2052000 h 2052000"/>
              <a:gd name="connsiteX32" fmla="*/ 16348566 w 16541551"/>
              <a:gd name="connsiteY32" fmla="*/ 2052000 h 2052000"/>
              <a:gd name="connsiteX33" fmla="*/ 15328504 w 16541551"/>
              <a:gd name="connsiteY33" fmla="*/ 2052000 h 2052000"/>
              <a:gd name="connsiteX34" fmla="*/ 14308442 w 16541551"/>
              <a:gd name="connsiteY34" fmla="*/ 2052000 h 2052000"/>
              <a:gd name="connsiteX35" fmla="*/ 13950041 w 16541551"/>
              <a:gd name="connsiteY35" fmla="*/ 2052000 h 2052000"/>
              <a:gd name="connsiteX36" fmla="*/ 13426226 w 16541551"/>
              <a:gd name="connsiteY36" fmla="*/ 2052000 h 2052000"/>
              <a:gd name="connsiteX37" fmla="*/ 12736994 w 16541551"/>
              <a:gd name="connsiteY37" fmla="*/ 2052000 h 2052000"/>
              <a:gd name="connsiteX38" fmla="*/ 12047763 w 16541551"/>
              <a:gd name="connsiteY38" fmla="*/ 2052000 h 2052000"/>
              <a:gd name="connsiteX39" fmla="*/ 11193116 w 16541551"/>
              <a:gd name="connsiteY39" fmla="*/ 2052000 h 2052000"/>
              <a:gd name="connsiteX40" fmla="*/ 10834716 w 16541551"/>
              <a:gd name="connsiteY40" fmla="*/ 2052000 h 2052000"/>
              <a:gd name="connsiteX41" fmla="*/ 10476316 w 16541551"/>
              <a:gd name="connsiteY41" fmla="*/ 2052000 h 2052000"/>
              <a:gd name="connsiteX42" fmla="*/ 9456253 w 16541551"/>
              <a:gd name="connsiteY42" fmla="*/ 2052000 h 2052000"/>
              <a:gd name="connsiteX43" fmla="*/ 8436191 w 16541551"/>
              <a:gd name="connsiteY43" fmla="*/ 2052000 h 2052000"/>
              <a:gd name="connsiteX44" fmla="*/ 7746960 w 16541551"/>
              <a:gd name="connsiteY44" fmla="*/ 2052000 h 2052000"/>
              <a:gd name="connsiteX45" fmla="*/ 7553975 w 16541551"/>
              <a:gd name="connsiteY45" fmla="*/ 2052000 h 2052000"/>
              <a:gd name="connsiteX46" fmla="*/ 7360990 w 16541551"/>
              <a:gd name="connsiteY46" fmla="*/ 2052000 h 2052000"/>
              <a:gd name="connsiteX47" fmla="*/ 6340928 w 16541551"/>
              <a:gd name="connsiteY47" fmla="*/ 2052000 h 2052000"/>
              <a:gd name="connsiteX48" fmla="*/ 5817112 w 16541551"/>
              <a:gd name="connsiteY48" fmla="*/ 2052000 h 2052000"/>
              <a:gd name="connsiteX49" fmla="*/ 4797050 w 16541551"/>
              <a:gd name="connsiteY49" fmla="*/ 2052000 h 2052000"/>
              <a:gd name="connsiteX50" fmla="*/ 4107818 w 16541551"/>
              <a:gd name="connsiteY50" fmla="*/ 2052000 h 2052000"/>
              <a:gd name="connsiteX51" fmla="*/ 3914834 w 16541551"/>
              <a:gd name="connsiteY51" fmla="*/ 2052000 h 2052000"/>
              <a:gd name="connsiteX52" fmla="*/ 3556433 w 16541551"/>
              <a:gd name="connsiteY52" fmla="*/ 2052000 h 2052000"/>
              <a:gd name="connsiteX53" fmla="*/ 3032618 w 16541551"/>
              <a:gd name="connsiteY53" fmla="*/ 2052000 h 2052000"/>
              <a:gd name="connsiteX54" fmla="*/ 2177971 w 16541551"/>
              <a:gd name="connsiteY54" fmla="*/ 2052000 h 2052000"/>
              <a:gd name="connsiteX55" fmla="*/ 1323324 w 16541551"/>
              <a:gd name="connsiteY55" fmla="*/ 2052000 h 2052000"/>
              <a:gd name="connsiteX56" fmla="*/ 634093 w 16541551"/>
              <a:gd name="connsiteY56" fmla="*/ 2052000 h 2052000"/>
              <a:gd name="connsiteX57" fmla="*/ 0 w 16541551"/>
              <a:gd name="connsiteY57" fmla="*/ 2052000 h 2052000"/>
              <a:gd name="connsiteX58" fmla="*/ 0 w 16541551"/>
              <a:gd name="connsiteY58" fmla="*/ 1326960 h 2052000"/>
              <a:gd name="connsiteX59" fmla="*/ 0 w 16541551"/>
              <a:gd name="connsiteY59" fmla="*/ 704520 h 2052000"/>
              <a:gd name="connsiteX60" fmla="*/ 0 w 16541551"/>
              <a:gd name="connsiteY60" fmla="*/ 0 h 20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6541551" h="2052000" fill="none" extrusionOk="0">
                <a:moveTo>
                  <a:pt x="0" y="0"/>
                </a:moveTo>
                <a:cubicBezTo>
                  <a:pt x="508168" y="20819"/>
                  <a:pt x="642011" y="-26498"/>
                  <a:pt x="1020062" y="0"/>
                </a:cubicBezTo>
                <a:cubicBezTo>
                  <a:pt x="1398113" y="26498"/>
                  <a:pt x="1481081" y="5151"/>
                  <a:pt x="1709294" y="0"/>
                </a:cubicBezTo>
                <a:cubicBezTo>
                  <a:pt x="1937507" y="-5151"/>
                  <a:pt x="1858256" y="-2934"/>
                  <a:pt x="1902278" y="0"/>
                </a:cubicBezTo>
                <a:cubicBezTo>
                  <a:pt x="1946300" y="2934"/>
                  <a:pt x="2466743" y="12326"/>
                  <a:pt x="2756925" y="0"/>
                </a:cubicBezTo>
                <a:cubicBezTo>
                  <a:pt x="3047107" y="-12326"/>
                  <a:pt x="2854641" y="110"/>
                  <a:pt x="2949910" y="0"/>
                </a:cubicBezTo>
                <a:cubicBezTo>
                  <a:pt x="3045179" y="-110"/>
                  <a:pt x="3401997" y="-17825"/>
                  <a:pt x="3639141" y="0"/>
                </a:cubicBezTo>
                <a:cubicBezTo>
                  <a:pt x="3876285" y="17825"/>
                  <a:pt x="4448808" y="-18684"/>
                  <a:pt x="4659204" y="0"/>
                </a:cubicBezTo>
                <a:cubicBezTo>
                  <a:pt x="4869600" y="18684"/>
                  <a:pt x="5337765" y="-41275"/>
                  <a:pt x="5679266" y="0"/>
                </a:cubicBezTo>
                <a:cubicBezTo>
                  <a:pt x="6020767" y="41275"/>
                  <a:pt x="6140663" y="-35666"/>
                  <a:pt x="6533913" y="0"/>
                </a:cubicBezTo>
                <a:cubicBezTo>
                  <a:pt x="6927163" y="35666"/>
                  <a:pt x="6841901" y="18281"/>
                  <a:pt x="7057728" y="0"/>
                </a:cubicBezTo>
                <a:cubicBezTo>
                  <a:pt x="7273555" y="-18281"/>
                  <a:pt x="7184560" y="-2557"/>
                  <a:pt x="7250713" y="0"/>
                </a:cubicBezTo>
                <a:cubicBezTo>
                  <a:pt x="7316867" y="2557"/>
                  <a:pt x="7586421" y="-24566"/>
                  <a:pt x="7774529" y="0"/>
                </a:cubicBezTo>
                <a:cubicBezTo>
                  <a:pt x="7962637" y="24566"/>
                  <a:pt x="8410896" y="-26487"/>
                  <a:pt x="8629176" y="0"/>
                </a:cubicBezTo>
                <a:cubicBezTo>
                  <a:pt x="8847456" y="26487"/>
                  <a:pt x="9233787" y="18210"/>
                  <a:pt x="9649238" y="0"/>
                </a:cubicBezTo>
                <a:cubicBezTo>
                  <a:pt x="10064689" y="-18210"/>
                  <a:pt x="9746644" y="-3833"/>
                  <a:pt x="9842223" y="0"/>
                </a:cubicBezTo>
                <a:cubicBezTo>
                  <a:pt x="9937803" y="3833"/>
                  <a:pt x="9971443" y="-3475"/>
                  <a:pt x="10035208" y="0"/>
                </a:cubicBezTo>
                <a:cubicBezTo>
                  <a:pt x="10098973" y="3475"/>
                  <a:pt x="10602182" y="1987"/>
                  <a:pt x="11055270" y="0"/>
                </a:cubicBezTo>
                <a:cubicBezTo>
                  <a:pt x="11508358" y="-1987"/>
                  <a:pt x="11161182" y="2041"/>
                  <a:pt x="11248255" y="0"/>
                </a:cubicBezTo>
                <a:cubicBezTo>
                  <a:pt x="11335328" y="-2041"/>
                  <a:pt x="11682187" y="32221"/>
                  <a:pt x="11937486" y="0"/>
                </a:cubicBezTo>
                <a:cubicBezTo>
                  <a:pt x="12192785" y="-32221"/>
                  <a:pt x="12143768" y="-4651"/>
                  <a:pt x="12295886" y="0"/>
                </a:cubicBezTo>
                <a:cubicBezTo>
                  <a:pt x="12448004" y="4651"/>
                  <a:pt x="12523212" y="-17774"/>
                  <a:pt x="12654287" y="0"/>
                </a:cubicBezTo>
                <a:cubicBezTo>
                  <a:pt x="12785362" y="17774"/>
                  <a:pt x="12886195" y="7685"/>
                  <a:pt x="13012687" y="0"/>
                </a:cubicBezTo>
                <a:cubicBezTo>
                  <a:pt x="13139179" y="-7685"/>
                  <a:pt x="13194145" y="10945"/>
                  <a:pt x="13371087" y="0"/>
                </a:cubicBezTo>
                <a:cubicBezTo>
                  <a:pt x="13548029" y="-10945"/>
                  <a:pt x="13633538" y="8782"/>
                  <a:pt x="13894903" y="0"/>
                </a:cubicBezTo>
                <a:cubicBezTo>
                  <a:pt x="14156268" y="-8782"/>
                  <a:pt x="14086219" y="13669"/>
                  <a:pt x="14253303" y="0"/>
                </a:cubicBezTo>
                <a:cubicBezTo>
                  <a:pt x="14420387" y="-13669"/>
                  <a:pt x="14556033" y="21610"/>
                  <a:pt x="14777119" y="0"/>
                </a:cubicBezTo>
                <a:cubicBezTo>
                  <a:pt x="14998205" y="-21610"/>
                  <a:pt x="15222481" y="23174"/>
                  <a:pt x="15631766" y="0"/>
                </a:cubicBezTo>
                <a:cubicBezTo>
                  <a:pt x="16041051" y="-23174"/>
                  <a:pt x="16307463" y="-2380"/>
                  <a:pt x="16541551" y="0"/>
                </a:cubicBezTo>
                <a:cubicBezTo>
                  <a:pt x="16515073" y="133324"/>
                  <a:pt x="16544222" y="417878"/>
                  <a:pt x="16541551" y="622440"/>
                </a:cubicBezTo>
                <a:cubicBezTo>
                  <a:pt x="16538880" y="827002"/>
                  <a:pt x="16552577" y="1104274"/>
                  <a:pt x="16541551" y="1347480"/>
                </a:cubicBezTo>
                <a:cubicBezTo>
                  <a:pt x="16530525" y="1590686"/>
                  <a:pt x="16560692" y="1711459"/>
                  <a:pt x="16541551" y="2052000"/>
                </a:cubicBezTo>
                <a:cubicBezTo>
                  <a:pt x="16454805" y="2061155"/>
                  <a:pt x="16410501" y="2051869"/>
                  <a:pt x="16348566" y="2052000"/>
                </a:cubicBezTo>
                <a:cubicBezTo>
                  <a:pt x="16286631" y="2052131"/>
                  <a:pt x="15775299" y="2097057"/>
                  <a:pt x="15328504" y="2052000"/>
                </a:cubicBezTo>
                <a:cubicBezTo>
                  <a:pt x="14881709" y="2006943"/>
                  <a:pt x="14773813" y="2041082"/>
                  <a:pt x="14308442" y="2052000"/>
                </a:cubicBezTo>
                <a:cubicBezTo>
                  <a:pt x="13843071" y="2062918"/>
                  <a:pt x="14068936" y="2038892"/>
                  <a:pt x="13950041" y="2052000"/>
                </a:cubicBezTo>
                <a:cubicBezTo>
                  <a:pt x="13831146" y="2065108"/>
                  <a:pt x="13613129" y="2062231"/>
                  <a:pt x="13426226" y="2052000"/>
                </a:cubicBezTo>
                <a:cubicBezTo>
                  <a:pt x="13239324" y="2041769"/>
                  <a:pt x="12926012" y="2085952"/>
                  <a:pt x="12736994" y="2052000"/>
                </a:cubicBezTo>
                <a:cubicBezTo>
                  <a:pt x="12547976" y="2018048"/>
                  <a:pt x="12380227" y="2035513"/>
                  <a:pt x="12047763" y="2052000"/>
                </a:cubicBezTo>
                <a:cubicBezTo>
                  <a:pt x="11715299" y="2068487"/>
                  <a:pt x="11425068" y="2061110"/>
                  <a:pt x="11193116" y="2052000"/>
                </a:cubicBezTo>
                <a:cubicBezTo>
                  <a:pt x="10961164" y="2042890"/>
                  <a:pt x="10997932" y="2066178"/>
                  <a:pt x="10834716" y="2052000"/>
                </a:cubicBezTo>
                <a:cubicBezTo>
                  <a:pt x="10671500" y="2037822"/>
                  <a:pt x="10601283" y="2043553"/>
                  <a:pt x="10476316" y="2052000"/>
                </a:cubicBezTo>
                <a:cubicBezTo>
                  <a:pt x="10351349" y="2060447"/>
                  <a:pt x="9771463" y="2078008"/>
                  <a:pt x="9456253" y="2052000"/>
                </a:cubicBezTo>
                <a:cubicBezTo>
                  <a:pt x="9141043" y="2025992"/>
                  <a:pt x="8806761" y="2053195"/>
                  <a:pt x="8436191" y="2052000"/>
                </a:cubicBezTo>
                <a:cubicBezTo>
                  <a:pt x="8065621" y="2050805"/>
                  <a:pt x="8090681" y="2053640"/>
                  <a:pt x="7746960" y="2052000"/>
                </a:cubicBezTo>
                <a:cubicBezTo>
                  <a:pt x="7403239" y="2050360"/>
                  <a:pt x="7631195" y="2045727"/>
                  <a:pt x="7553975" y="2052000"/>
                </a:cubicBezTo>
                <a:cubicBezTo>
                  <a:pt x="7476756" y="2058273"/>
                  <a:pt x="7401841" y="2053380"/>
                  <a:pt x="7360990" y="2052000"/>
                </a:cubicBezTo>
                <a:cubicBezTo>
                  <a:pt x="7320140" y="2050620"/>
                  <a:pt x="6756910" y="2085389"/>
                  <a:pt x="6340928" y="2052000"/>
                </a:cubicBezTo>
                <a:cubicBezTo>
                  <a:pt x="5924946" y="2018611"/>
                  <a:pt x="5986175" y="2073829"/>
                  <a:pt x="5817112" y="2052000"/>
                </a:cubicBezTo>
                <a:cubicBezTo>
                  <a:pt x="5648049" y="2030171"/>
                  <a:pt x="5203088" y="2051244"/>
                  <a:pt x="4797050" y="2052000"/>
                </a:cubicBezTo>
                <a:cubicBezTo>
                  <a:pt x="4391012" y="2052756"/>
                  <a:pt x="4312768" y="2039610"/>
                  <a:pt x="4107818" y="2052000"/>
                </a:cubicBezTo>
                <a:cubicBezTo>
                  <a:pt x="3902868" y="2064390"/>
                  <a:pt x="4008079" y="2044157"/>
                  <a:pt x="3914834" y="2052000"/>
                </a:cubicBezTo>
                <a:cubicBezTo>
                  <a:pt x="3821589" y="2059843"/>
                  <a:pt x="3659448" y="2040210"/>
                  <a:pt x="3556433" y="2052000"/>
                </a:cubicBezTo>
                <a:cubicBezTo>
                  <a:pt x="3453418" y="2063790"/>
                  <a:pt x="3139222" y="2058110"/>
                  <a:pt x="3032618" y="2052000"/>
                </a:cubicBezTo>
                <a:cubicBezTo>
                  <a:pt x="2926015" y="2045890"/>
                  <a:pt x="2477677" y="2067797"/>
                  <a:pt x="2177971" y="2052000"/>
                </a:cubicBezTo>
                <a:cubicBezTo>
                  <a:pt x="1878265" y="2036203"/>
                  <a:pt x="1743028" y="2033186"/>
                  <a:pt x="1323324" y="2052000"/>
                </a:cubicBezTo>
                <a:cubicBezTo>
                  <a:pt x="903620" y="2070814"/>
                  <a:pt x="972962" y="2039666"/>
                  <a:pt x="634093" y="2052000"/>
                </a:cubicBezTo>
                <a:cubicBezTo>
                  <a:pt x="295224" y="2064334"/>
                  <a:pt x="235089" y="2021450"/>
                  <a:pt x="0" y="2052000"/>
                </a:cubicBezTo>
                <a:cubicBezTo>
                  <a:pt x="-4381" y="1760287"/>
                  <a:pt x="25907" y="1688191"/>
                  <a:pt x="0" y="1326960"/>
                </a:cubicBezTo>
                <a:cubicBezTo>
                  <a:pt x="-25907" y="965729"/>
                  <a:pt x="-16818" y="954568"/>
                  <a:pt x="0" y="704520"/>
                </a:cubicBezTo>
                <a:cubicBezTo>
                  <a:pt x="16818" y="454472"/>
                  <a:pt x="14800" y="195329"/>
                  <a:pt x="0" y="0"/>
                </a:cubicBezTo>
                <a:close/>
              </a:path>
              <a:path w="16541551" h="2052000" stroke="0" extrusionOk="0">
                <a:moveTo>
                  <a:pt x="0" y="0"/>
                </a:moveTo>
                <a:cubicBezTo>
                  <a:pt x="115756" y="5665"/>
                  <a:pt x="320472" y="-4703"/>
                  <a:pt x="523816" y="0"/>
                </a:cubicBezTo>
                <a:cubicBezTo>
                  <a:pt x="727160" y="4703"/>
                  <a:pt x="675849" y="-9223"/>
                  <a:pt x="716801" y="0"/>
                </a:cubicBezTo>
                <a:cubicBezTo>
                  <a:pt x="757753" y="9223"/>
                  <a:pt x="1232193" y="41076"/>
                  <a:pt x="1736863" y="0"/>
                </a:cubicBezTo>
                <a:cubicBezTo>
                  <a:pt x="2241533" y="-41076"/>
                  <a:pt x="2154889" y="-22224"/>
                  <a:pt x="2260679" y="0"/>
                </a:cubicBezTo>
                <a:cubicBezTo>
                  <a:pt x="2366469" y="22224"/>
                  <a:pt x="2611502" y="1191"/>
                  <a:pt x="2784494" y="0"/>
                </a:cubicBezTo>
                <a:cubicBezTo>
                  <a:pt x="2957486" y="-1191"/>
                  <a:pt x="3305315" y="25384"/>
                  <a:pt x="3804557" y="0"/>
                </a:cubicBezTo>
                <a:cubicBezTo>
                  <a:pt x="4303799" y="-25384"/>
                  <a:pt x="4065738" y="11147"/>
                  <a:pt x="4162957" y="0"/>
                </a:cubicBezTo>
                <a:cubicBezTo>
                  <a:pt x="4260176" y="-11147"/>
                  <a:pt x="4695022" y="-5035"/>
                  <a:pt x="5183019" y="0"/>
                </a:cubicBezTo>
                <a:cubicBezTo>
                  <a:pt x="5671016" y="5035"/>
                  <a:pt x="5965065" y="-25637"/>
                  <a:pt x="6203082" y="0"/>
                </a:cubicBezTo>
                <a:cubicBezTo>
                  <a:pt x="6441099" y="25637"/>
                  <a:pt x="6746421" y="6666"/>
                  <a:pt x="6892313" y="0"/>
                </a:cubicBezTo>
                <a:cubicBezTo>
                  <a:pt x="7038205" y="-6666"/>
                  <a:pt x="7653664" y="43851"/>
                  <a:pt x="7912375" y="0"/>
                </a:cubicBezTo>
                <a:cubicBezTo>
                  <a:pt x="8171086" y="-43851"/>
                  <a:pt x="8276298" y="-23634"/>
                  <a:pt x="8436191" y="0"/>
                </a:cubicBezTo>
                <a:cubicBezTo>
                  <a:pt x="8596084" y="23634"/>
                  <a:pt x="8854334" y="-20495"/>
                  <a:pt x="8960007" y="0"/>
                </a:cubicBezTo>
                <a:cubicBezTo>
                  <a:pt x="9065680" y="20495"/>
                  <a:pt x="9632820" y="-21491"/>
                  <a:pt x="9814654" y="0"/>
                </a:cubicBezTo>
                <a:cubicBezTo>
                  <a:pt x="9996488" y="21491"/>
                  <a:pt x="10152392" y="6553"/>
                  <a:pt x="10338469" y="0"/>
                </a:cubicBezTo>
                <a:cubicBezTo>
                  <a:pt x="10524547" y="-6553"/>
                  <a:pt x="10983111" y="-17312"/>
                  <a:pt x="11358532" y="0"/>
                </a:cubicBezTo>
                <a:cubicBezTo>
                  <a:pt x="11733953" y="17312"/>
                  <a:pt x="11873860" y="-18033"/>
                  <a:pt x="12378594" y="0"/>
                </a:cubicBezTo>
                <a:cubicBezTo>
                  <a:pt x="12883328" y="18033"/>
                  <a:pt x="12834127" y="-25414"/>
                  <a:pt x="13067825" y="0"/>
                </a:cubicBezTo>
                <a:cubicBezTo>
                  <a:pt x="13301523" y="25414"/>
                  <a:pt x="13484351" y="9970"/>
                  <a:pt x="13591641" y="0"/>
                </a:cubicBezTo>
                <a:cubicBezTo>
                  <a:pt x="13698931" y="-9970"/>
                  <a:pt x="13733361" y="-7954"/>
                  <a:pt x="13784626" y="0"/>
                </a:cubicBezTo>
                <a:cubicBezTo>
                  <a:pt x="13835891" y="7954"/>
                  <a:pt x="13997719" y="-11871"/>
                  <a:pt x="14143026" y="0"/>
                </a:cubicBezTo>
                <a:cubicBezTo>
                  <a:pt x="14288333" y="11871"/>
                  <a:pt x="14400541" y="11166"/>
                  <a:pt x="14501426" y="0"/>
                </a:cubicBezTo>
                <a:cubicBezTo>
                  <a:pt x="14602311" y="-11166"/>
                  <a:pt x="14872338" y="-7374"/>
                  <a:pt x="15025242" y="0"/>
                </a:cubicBezTo>
                <a:cubicBezTo>
                  <a:pt x="15178146" y="7374"/>
                  <a:pt x="16009590" y="-73331"/>
                  <a:pt x="16541551" y="0"/>
                </a:cubicBezTo>
                <a:cubicBezTo>
                  <a:pt x="16571667" y="318190"/>
                  <a:pt x="16523755" y="482319"/>
                  <a:pt x="16541551" y="684000"/>
                </a:cubicBezTo>
                <a:cubicBezTo>
                  <a:pt x="16559347" y="885681"/>
                  <a:pt x="16531387" y="1079493"/>
                  <a:pt x="16541551" y="1368000"/>
                </a:cubicBezTo>
                <a:cubicBezTo>
                  <a:pt x="16551715" y="1656507"/>
                  <a:pt x="16551712" y="1720649"/>
                  <a:pt x="16541551" y="2052000"/>
                </a:cubicBezTo>
                <a:cubicBezTo>
                  <a:pt x="16105001" y="2040359"/>
                  <a:pt x="15726884" y="2091258"/>
                  <a:pt x="15521489" y="2052000"/>
                </a:cubicBezTo>
                <a:cubicBezTo>
                  <a:pt x="15316094" y="2012742"/>
                  <a:pt x="14935273" y="2088364"/>
                  <a:pt x="14666842" y="2052000"/>
                </a:cubicBezTo>
                <a:cubicBezTo>
                  <a:pt x="14398411" y="2015636"/>
                  <a:pt x="14463483" y="2046432"/>
                  <a:pt x="14308442" y="2052000"/>
                </a:cubicBezTo>
                <a:cubicBezTo>
                  <a:pt x="14153401" y="2057568"/>
                  <a:pt x="13836556" y="2019586"/>
                  <a:pt x="13453795" y="2052000"/>
                </a:cubicBezTo>
                <a:cubicBezTo>
                  <a:pt x="13071034" y="2084414"/>
                  <a:pt x="13339212" y="2059273"/>
                  <a:pt x="13260810" y="2052000"/>
                </a:cubicBezTo>
                <a:cubicBezTo>
                  <a:pt x="13182408" y="2044727"/>
                  <a:pt x="12635965" y="2061360"/>
                  <a:pt x="12406163" y="2052000"/>
                </a:cubicBezTo>
                <a:cubicBezTo>
                  <a:pt x="12176361" y="2042640"/>
                  <a:pt x="12171400" y="2065642"/>
                  <a:pt x="12047763" y="2052000"/>
                </a:cubicBezTo>
                <a:cubicBezTo>
                  <a:pt x="11924126" y="2038358"/>
                  <a:pt x="11947018" y="2053983"/>
                  <a:pt x="11854778" y="2052000"/>
                </a:cubicBezTo>
                <a:cubicBezTo>
                  <a:pt x="11762538" y="2050017"/>
                  <a:pt x="11667354" y="2048384"/>
                  <a:pt x="11496378" y="2052000"/>
                </a:cubicBezTo>
                <a:cubicBezTo>
                  <a:pt x="11325402" y="2055616"/>
                  <a:pt x="11025516" y="2010635"/>
                  <a:pt x="10641731" y="2052000"/>
                </a:cubicBezTo>
                <a:cubicBezTo>
                  <a:pt x="10257946" y="2093365"/>
                  <a:pt x="10440943" y="2064661"/>
                  <a:pt x="10283331" y="2052000"/>
                </a:cubicBezTo>
                <a:cubicBezTo>
                  <a:pt x="10125719" y="2039339"/>
                  <a:pt x="10150103" y="2052351"/>
                  <a:pt x="10090346" y="2052000"/>
                </a:cubicBezTo>
                <a:cubicBezTo>
                  <a:pt x="10030589" y="2051649"/>
                  <a:pt x="9904795" y="2043902"/>
                  <a:pt x="9731946" y="2052000"/>
                </a:cubicBezTo>
                <a:cubicBezTo>
                  <a:pt x="9559097" y="2060098"/>
                  <a:pt x="9343933" y="2043714"/>
                  <a:pt x="9208130" y="2052000"/>
                </a:cubicBezTo>
                <a:cubicBezTo>
                  <a:pt x="9072327" y="2060286"/>
                  <a:pt x="8696401" y="2054676"/>
                  <a:pt x="8518899" y="2052000"/>
                </a:cubicBezTo>
                <a:cubicBezTo>
                  <a:pt x="8341397" y="2049324"/>
                  <a:pt x="8239533" y="2058489"/>
                  <a:pt x="8160498" y="2052000"/>
                </a:cubicBezTo>
                <a:cubicBezTo>
                  <a:pt x="8081463" y="2045511"/>
                  <a:pt x="7350002" y="2043613"/>
                  <a:pt x="7140436" y="2052000"/>
                </a:cubicBezTo>
                <a:cubicBezTo>
                  <a:pt x="6930870" y="2060387"/>
                  <a:pt x="6595404" y="2062501"/>
                  <a:pt x="6451205" y="2052000"/>
                </a:cubicBezTo>
                <a:cubicBezTo>
                  <a:pt x="6307006" y="2041499"/>
                  <a:pt x="5904236" y="2069644"/>
                  <a:pt x="5431143" y="2052000"/>
                </a:cubicBezTo>
                <a:cubicBezTo>
                  <a:pt x="4958050" y="2034356"/>
                  <a:pt x="4833290" y="2043464"/>
                  <a:pt x="4576496" y="2052000"/>
                </a:cubicBezTo>
                <a:cubicBezTo>
                  <a:pt x="4319702" y="2060536"/>
                  <a:pt x="4260412" y="2070877"/>
                  <a:pt x="4052680" y="2052000"/>
                </a:cubicBezTo>
                <a:cubicBezTo>
                  <a:pt x="3844948" y="2033123"/>
                  <a:pt x="3596774" y="2092208"/>
                  <a:pt x="3198033" y="2052000"/>
                </a:cubicBezTo>
                <a:cubicBezTo>
                  <a:pt x="2799292" y="2011792"/>
                  <a:pt x="2978317" y="2059708"/>
                  <a:pt x="2839633" y="2052000"/>
                </a:cubicBezTo>
                <a:cubicBezTo>
                  <a:pt x="2700949" y="2044292"/>
                  <a:pt x="2423599" y="2032901"/>
                  <a:pt x="2150402" y="2052000"/>
                </a:cubicBezTo>
                <a:cubicBezTo>
                  <a:pt x="1877205" y="2071099"/>
                  <a:pt x="2052897" y="2042643"/>
                  <a:pt x="1957417" y="2052000"/>
                </a:cubicBezTo>
                <a:cubicBezTo>
                  <a:pt x="1861938" y="2061357"/>
                  <a:pt x="1391474" y="2095665"/>
                  <a:pt x="937355" y="2052000"/>
                </a:cubicBezTo>
                <a:cubicBezTo>
                  <a:pt x="483236" y="2008335"/>
                  <a:pt x="440293" y="2052151"/>
                  <a:pt x="0" y="2052000"/>
                </a:cubicBezTo>
                <a:cubicBezTo>
                  <a:pt x="18172" y="1795394"/>
                  <a:pt x="-3585" y="1542328"/>
                  <a:pt x="0" y="1326960"/>
                </a:cubicBezTo>
                <a:cubicBezTo>
                  <a:pt x="3585" y="1111592"/>
                  <a:pt x="26038" y="950741"/>
                  <a:pt x="0" y="622440"/>
                </a:cubicBezTo>
                <a:cubicBezTo>
                  <a:pt x="-26038" y="294139"/>
                  <a:pt x="25269" y="250718"/>
                  <a:pt x="0" y="0"/>
                </a:cubicBezTo>
                <a:close/>
              </a:path>
            </a:pathLst>
          </a:custGeom>
          <a:solidFill>
            <a:srgbClr val="FBF4E4"/>
          </a:solidFill>
          <a:ln w="139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96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   </a:t>
            </a:r>
            <a:r>
              <a:rPr kumimoji="1" lang="ja-JP" altLang="en-US" sz="115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 </a:t>
            </a:r>
            <a:r>
              <a:rPr kumimoji="1" lang="en-US" altLang="ja-JP" sz="96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HoYoverse</a:t>
            </a:r>
            <a:r>
              <a:rPr kumimoji="1" lang="ja-JP" altLang="en-US" sz="96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サークル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A76A7E1A-465D-FA24-84AD-5FFE4A25B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95" b="38000" l="1556" r="90000">
                        <a14:foregroundMark x1="13167" y1="35053" x2="15889" y2="28211"/>
                        <a14:foregroundMark x1="8833" y1="16316" x2="12611" y2="25474"/>
                        <a14:foregroundMark x1="14556" y1="4632" x2="10944" y2="7474"/>
                        <a14:foregroundMark x1="4389" y1="29158" x2="10000" y2="21263"/>
                        <a14:foregroundMark x1="15889" y1="4316" x2="14722" y2="4105"/>
                        <a14:foregroundMark x1="19056" y1="35789" x2="19056" y2="32842"/>
                        <a14:foregroundMark x1="13056" y1="33368" x2="11056" y2="38105"/>
                        <a14:foregroundMark x1="17222" y1="16842" x2="15833" y2="17263"/>
                        <a14:foregroundMark x1="1556" y1="31579" x2="3278" y2="29684"/>
                        <a14:backgroundMark x1="19889" y1="11789" x2="32667" y2="25053"/>
                        <a14:backgroundMark x1="21611" y1="18316" x2="27444" y2="15684"/>
                        <a14:backgroundMark x1="19111" y1="14211" x2="20333" y2="18105"/>
                        <a14:backgroundMark x1="25667" y1="27579" x2="29556" y2="24947"/>
                        <a14:backgroundMark x1="25778" y1="24105" x2="24667" y2="15684"/>
                        <a14:backgroundMark x1="24111" y1="10947" x2="27500" y2="14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59" b="60821"/>
          <a:stretch/>
        </p:blipFill>
        <p:spPr bwMode="auto">
          <a:xfrm>
            <a:off x="0" y="252653"/>
            <a:ext cx="6014485" cy="475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6A91D4-D486-864C-839B-2A4201A3391E}"/>
              </a:ext>
            </a:extLst>
          </p:cNvPr>
          <p:cNvSpPr txBox="1"/>
          <p:nvPr/>
        </p:nvSpPr>
        <p:spPr>
          <a:xfrm>
            <a:off x="12892072" y="5696177"/>
            <a:ext cx="6108823" cy="56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  <a:spcAft>
                <a:spcPts val="1800"/>
              </a:spcAft>
            </a:pP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原神・スターレイルなど，</a:t>
            </a:r>
            <a: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HoYoverse</a:t>
            </a:r>
            <a:r>
              <a:rPr kumimoji="1" lang="ja-JP" altLang="en-US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</a:t>
            </a: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社が提供する</a:t>
            </a:r>
            <a:b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</a:b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ゲームについて語り合う</a:t>
            </a:r>
            <a:b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</a:b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オンラインサークルです。</a:t>
            </a:r>
            <a:endParaRPr kumimoji="1" lang="en-US" altLang="ja-JP" sz="3600" spc="-100" dirty="0">
              <a:solidFill>
                <a:srgbClr val="4E4948"/>
              </a:solidFill>
              <a:latin typeface="HoYo原神" panose="00020600040101010101" pitchFamily="18" charset="-128"/>
              <a:ea typeface="HoYo原神" panose="00020600040101010101" pitchFamily="18" charset="-128"/>
              <a:cs typeface="HoYo原神" panose="00020600040101010101" pitchFamily="18" charset="-128"/>
            </a:endParaRPr>
          </a:p>
          <a:p>
            <a:pPr>
              <a:lnSpc>
                <a:spcPts val="5000"/>
              </a:lnSpc>
              <a:spcAft>
                <a:spcPts val="1800"/>
              </a:spcAft>
            </a:pPr>
            <a: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Discord</a:t>
            </a:r>
            <a:r>
              <a:rPr kumimoji="1" lang="ja-JP" altLang="en-US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</a:t>
            </a: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での交流に加えて，不定期にオフ会も開催！</a:t>
            </a:r>
            <a:endParaRPr kumimoji="1" lang="en-US" altLang="ja-JP" sz="3600" spc="-100" dirty="0">
              <a:solidFill>
                <a:srgbClr val="4E4948"/>
              </a:solidFill>
              <a:latin typeface="HoYo原神" panose="00020600040101010101" pitchFamily="18" charset="-128"/>
              <a:ea typeface="HoYo原神" panose="00020600040101010101" pitchFamily="18" charset="-128"/>
              <a:cs typeface="HoYo原神" panose="00020600040101010101" pitchFamily="18" charset="-128"/>
            </a:endParaRPr>
          </a:p>
          <a:p>
            <a:pPr>
              <a:lnSpc>
                <a:spcPts val="5000"/>
              </a:lnSpc>
              <a:spcAft>
                <a:spcPts val="1800"/>
              </a:spcAft>
            </a:pP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ゲーム経験はなくても</a:t>
            </a:r>
            <a: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ok</a:t>
            </a:r>
            <a:b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</a:b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一緒に推しを愛でましょう！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2A124E59-19BA-2072-D3B3-98ED59ED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4" t="75713" r="4936" b="6605"/>
          <a:stretch/>
        </p:blipFill>
        <p:spPr bwMode="auto">
          <a:xfrm>
            <a:off x="19133526" y="6910665"/>
            <a:ext cx="2822376" cy="25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図 19" descr="背景パターン&#10;&#10;自動的に生成された説明">
            <a:extLst>
              <a:ext uri="{FF2B5EF4-FFF2-40B4-BE49-F238E27FC236}">
                <a16:creationId xmlns:a16="http://schemas.microsoft.com/office/drawing/2014/main" id="{63F2F267-868D-BB06-2B14-13248968C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9" t="61048" r="32777" b="-139"/>
          <a:stretch/>
        </p:blipFill>
        <p:spPr>
          <a:xfrm>
            <a:off x="19390199" y="6858001"/>
            <a:ext cx="2394000" cy="4669148"/>
          </a:xfrm>
          <a:prstGeom prst="rect">
            <a:avLst/>
          </a:prstGeom>
        </p:spPr>
      </p:pic>
      <p:pic>
        <p:nvPicPr>
          <p:cNvPr id="26" name="図 25" descr="QR コード&#10;&#10;自動的に生成された説明">
            <a:extLst>
              <a:ext uri="{FF2B5EF4-FFF2-40B4-BE49-F238E27FC236}">
                <a16:creationId xmlns:a16="http://schemas.microsoft.com/office/drawing/2014/main" id="{9E3C3A48-74E8-A5A8-5E34-F3FCE82AA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518" y="6816021"/>
            <a:ext cx="2501809" cy="2501809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C9CB8-178A-931A-E75A-DB08EF0E9FC7}"/>
              </a:ext>
            </a:extLst>
          </p:cNvPr>
          <p:cNvSpPr/>
          <p:nvPr/>
        </p:nvSpPr>
        <p:spPr>
          <a:xfrm>
            <a:off x="4411617" y="1771733"/>
            <a:ext cx="3207963" cy="1244602"/>
          </a:xfrm>
          <a:custGeom>
            <a:avLst/>
            <a:gdLst>
              <a:gd name="connsiteX0" fmla="*/ 0 w 3207963"/>
              <a:gd name="connsiteY0" fmla="*/ 0 h 1244602"/>
              <a:gd name="connsiteX1" fmla="*/ 609513 w 3207963"/>
              <a:gd name="connsiteY1" fmla="*/ 0 h 1244602"/>
              <a:gd name="connsiteX2" fmla="*/ 1154867 w 3207963"/>
              <a:gd name="connsiteY2" fmla="*/ 0 h 1244602"/>
              <a:gd name="connsiteX3" fmla="*/ 1860619 w 3207963"/>
              <a:gd name="connsiteY3" fmla="*/ 0 h 1244602"/>
              <a:gd name="connsiteX4" fmla="*/ 2470132 w 3207963"/>
              <a:gd name="connsiteY4" fmla="*/ 0 h 1244602"/>
              <a:gd name="connsiteX5" fmla="*/ 3207963 w 3207963"/>
              <a:gd name="connsiteY5" fmla="*/ 0 h 1244602"/>
              <a:gd name="connsiteX6" fmla="*/ 3207963 w 3207963"/>
              <a:gd name="connsiteY6" fmla="*/ 647193 h 1244602"/>
              <a:gd name="connsiteX7" fmla="*/ 3207963 w 3207963"/>
              <a:gd name="connsiteY7" fmla="*/ 1244602 h 1244602"/>
              <a:gd name="connsiteX8" fmla="*/ 2566370 w 3207963"/>
              <a:gd name="connsiteY8" fmla="*/ 1244602 h 1244602"/>
              <a:gd name="connsiteX9" fmla="*/ 2021017 w 3207963"/>
              <a:gd name="connsiteY9" fmla="*/ 1244602 h 1244602"/>
              <a:gd name="connsiteX10" fmla="*/ 1379424 w 3207963"/>
              <a:gd name="connsiteY10" fmla="*/ 1244602 h 1244602"/>
              <a:gd name="connsiteX11" fmla="*/ 737831 w 3207963"/>
              <a:gd name="connsiteY11" fmla="*/ 1244602 h 1244602"/>
              <a:gd name="connsiteX12" fmla="*/ 0 w 3207963"/>
              <a:gd name="connsiteY12" fmla="*/ 1244602 h 1244602"/>
              <a:gd name="connsiteX13" fmla="*/ 0 w 3207963"/>
              <a:gd name="connsiteY13" fmla="*/ 597409 h 1244602"/>
              <a:gd name="connsiteX14" fmla="*/ 0 w 3207963"/>
              <a:gd name="connsiteY14" fmla="*/ 0 h 124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7963" h="1244602" extrusionOk="0">
                <a:moveTo>
                  <a:pt x="0" y="0"/>
                </a:moveTo>
                <a:cubicBezTo>
                  <a:pt x="251565" y="-22681"/>
                  <a:pt x="384904" y="-20149"/>
                  <a:pt x="609513" y="0"/>
                </a:cubicBezTo>
                <a:cubicBezTo>
                  <a:pt x="834122" y="20149"/>
                  <a:pt x="934472" y="9921"/>
                  <a:pt x="1154867" y="0"/>
                </a:cubicBezTo>
                <a:cubicBezTo>
                  <a:pt x="1375262" y="-9921"/>
                  <a:pt x="1651552" y="-24287"/>
                  <a:pt x="1860619" y="0"/>
                </a:cubicBezTo>
                <a:cubicBezTo>
                  <a:pt x="2069686" y="24287"/>
                  <a:pt x="2254557" y="-7140"/>
                  <a:pt x="2470132" y="0"/>
                </a:cubicBezTo>
                <a:cubicBezTo>
                  <a:pt x="2685707" y="7140"/>
                  <a:pt x="2906283" y="-35067"/>
                  <a:pt x="3207963" y="0"/>
                </a:cubicBezTo>
                <a:cubicBezTo>
                  <a:pt x="3197948" y="171964"/>
                  <a:pt x="3180373" y="324237"/>
                  <a:pt x="3207963" y="647193"/>
                </a:cubicBezTo>
                <a:cubicBezTo>
                  <a:pt x="3235553" y="970149"/>
                  <a:pt x="3209524" y="982777"/>
                  <a:pt x="3207963" y="1244602"/>
                </a:cubicBezTo>
                <a:cubicBezTo>
                  <a:pt x="2932290" y="1253424"/>
                  <a:pt x="2801209" y="1216377"/>
                  <a:pt x="2566370" y="1244602"/>
                </a:cubicBezTo>
                <a:cubicBezTo>
                  <a:pt x="2331531" y="1272827"/>
                  <a:pt x="2141562" y="1250633"/>
                  <a:pt x="2021017" y="1244602"/>
                </a:cubicBezTo>
                <a:cubicBezTo>
                  <a:pt x="1900472" y="1238571"/>
                  <a:pt x="1693940" y="1249919"/>
                  <a:pt x="1379424" y="1244602"/>
                </a:cubicBezTo>
                <a:cubicBezTo>
                  <a:pt x="1064908" y="1239285"/>
                  <a:pt x="955893" y="1233001"/>
                  <a:pt x="737831" y="1244602"/>
                </a:cubicBezTo>
                <a:cubicBezTo>
                  <a:pt x="519769" y="1256203"/>
                  <a:pt x="275741" y="1223418"/>
                  <a:pt x="0" y="1244602"/>
                </a:cubicBezTo>
                <a:cubicBezTo>
                  <a:pt x="9863" y="1104322"/>
                  <a:pt x="8496" y="776262"/>
                  <a:pt x="0" y="597409"/>
                </a:cubicBezTo>
                <a:cubicBezTo>
                  <a:pt x="-8496" y="418556"/>
                  <a:pt x="-10840" y="239707"/>
                  <a:pt x="0" y="0"/>
                </a:cubicBezTo>
                <a:close/>
              </a:path>
            </a:pathLst>
          </a:custGeom>
          <a:noFill/>
          <a:ln w="139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島根大学</a:t>
            </a:r>
            <a:endParaRPr kumimoji="1" lang="ja-JP" altLang="en-US" sz="7200" dirty="0">
              <a:solidFill>
                <a:srgbClr val="5E5559"/>
              </a:solidFill>
              <a:latin typeface="HoYo原神" panose="00020600040101010101" pitchFamily="18" charset="-128"/>
              <a:ea typeface="HoYo原神" panose="00020600040101010101" pitchFamily="18" charset="-128"/>
              <a:cs typeface="HoYo原神" panose="00020600040101010101" pitchFamily="18" charset="-128"/>
            </a:endParaRPr>
          </a:p>
        </p:txBody>
      </p:sp>
      <p:pic>
        <p:nvPicPr>
          <p:cNvPr id="30" name="図 29" descr="アイコン&#10;&#10;自動的に生成された説明">
            <a:extLst>
              <a:ext uri="{FF2B5EF4-FFF2-40B4-BE49-F238E27FC236}">
                <a16:creationId xmlns:a16="http://schemas.microsoft.com/office/drawing/2014/main" id="{6ADA1DB5-F79D-89B5-6468-45BF907FE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69" y="1595044"/>
            <a:ext cx="2122177" cy="2122177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8B5A77E-ED99-B5A5-0879-DEAD74371BA7}"/>
              </a:ext>
            </a:extLst>
          </p:cNvPr>
          <p:cNvSpPr txBox="1"/>
          <p:nvPr/>
        </p:nvSpPr>
        <p:spPr>
          <a:xfrm>
            <a:off x="19444909" y="9158013"/>
            <a:ext cx="255726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kumimoji="1" lang="ja-JP" altLang="en-US" sz="2000" spc="-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 詳しくはコチラ▲</a:t>
            </a:r>
            <a:endParaRPr kumimoji="1" lang="en-US" altLang="ja-JP" sz="2000" spc="-100" dirty="0">
              <a:solidFill>
                <a:srgbClr val="4E4948"/>
              </a:solidFill>
              <a:latin typeface="HoYo崩スタ" panose="02000000000000000000" pitchFamily="2" charset="-128"/>
              <a:ea typeface="HoYo崩スタ" panose="02000000000000000000" pitchFamily="2" charset="-128"/>
              <a:cs typeface="HoYo崩スタ" panose="02000000000000000000" pitchFamily="2" charset="-128"/>
            </a:endParaRPr>
          </a:p>
          <a:p>
            <a:pPr>
              <a:spcAft>
                <a:spcPts val="2400"/>
              </a:spcAft>
            </a:pPr>
            <a:r>
              <a:rPr kumimoji="1" lang="en-US" altLang="ja-JP" sz="2000" spc="-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    @HoYoshimane</a:t>
            </a:r>
          </a:p>
          <a:p>
            <a:pPr>
              <a:spcAft>
                <a:spcPts val="2400"/>
              </a:spcAft>
            </a:pPr>
            <a: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※</a:t>
            </a: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弊サークルは大学</a:t>
            </a:r>
            <a:b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</a:b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非公認サークルの為，</a:t>
            </a:r>
            <a:b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</a:b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お問い合わせは直接</a:t>
            </a:r>
            <a:b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</a:b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上記にお願いします。</a:t>
            </a:r>
          </a:p>
        </p:txBody>
      </p:sp>
      <p:pic>
        <p:nvPicPr>
          <p:cNvPr id="35" name="図 34" descr="アイコン&#10;&#10;自動的に生成された説明">
            <a:extLst>
              <a:ext uri="{FF2B5EF4-FFF2-40B4-BE49-F238E27FC236}">
                <a16:creationId xmlns:a16="http://schemas.microsoft.com/office/drawing/2014/main" id="{82562D56-F6EA-D7AF-BE29-3654C56C3F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249" y="9815344"/>
            <a:ext cx="381404" cy="381404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E86BAAA-4395-2C39-46D1-E7C83B713985}"/>
              </a:ext>
            </a:extLst>
          </p:cNvPr>
          <p:cNvSpPr/>
          <p:nvPr/>
        </p:nvSpPr>
        <p:spPr>
          <a:xfrm>
            <a:off x="9006840" y="3997945"/>
            <a:ext cx="5097780" cy="619776"/>
          </a:xfrm>
          <a:custGeom>
            <a:avLst/>
            <a:gdLst>
              <a:gd name="connsiteX0" fmla="*/ 0 w 5097780"/>
              <a:gd name="connsiteY0" fmla="*/ 0 h 619776"/>
              <a:gd name="connsiteX1" fmla="*/ 535267 w 5097780"/>
              <a:gd name="connsiteY1" fmla="*/ 0 h 619776"/>
              <a:gd name="connsiteX2" fmla="*/ 1223467 w 5097780"/>
              <a:gd name="connsiteY2" fmla="*/ 0 h 619776"/>
              <a:gd name="connsiteX3" fmla="*/ 1809712 w 5097780"/>
              <a:gd name="connsiteY3" fmla="*/ 0 h 619776"/>
              <a:gd name="connsiteX4" fmla="*/ 2344979 w 5097780"/>
              <a:gd name="connsiteY4" fmla="*/ 0 h 619776"/>
              <a:gd name="connsiteX5" fmla="*/ 3033179 w 5097780"/>
              <a:gd name="connsiteY5" fmla="*/ 0 h 619776"/>
              <a:gd name="connsiteX6" fmla="*/ 3670402 w 5097780"/>
              <a:gd name="connsiteY6" fmla="*/ 0 h 619776"/>
              <a:gd name="connsiteX7" fmla="*/ 4307624 w 5097780"/>
              <a:gd name="connsiteY7" fmla="*/ 0 h 619776"/>
              <a:gd name="connsiteX8" fmla="*/ 5097780 w 5097780"/>
              <a:gd name="connsiteY8" fmla="*/ 0 h 619776"/>
              <a:gd name="connsiteX9" fmla="*/ 5097780 w 5097780"/>
              <a:gd name="connsiteY9" fmla="*/ 619776 h 619776"/>
              <a:gd name="connsiteX10" fmla="*/ 4562513 w 5097780"/>
              <a:gd name="connsiteY10" fmla="*/ 619776 h 619776"/>
              <a:gd name="connsiteX11" fmla="*/ 4078224 w 5097780"/>
              <a:gd name="connsiteY11" fmla="*/ 619776 h 619776"/>
              <a:gd name="connsiteX12" fmla="*/ 3390024 w 5097780"/>
              <a:gd name="connsiteY12" fmla="*/ 619776 h 619776"/>
              <a:gd name="connsiteX13" fmla="*/ 2854757 w 5097780"/>
              <a:gd name="connsiteY13" fmla="*/ 619776 h 619776"/>
              <a:gd name="connsiteX14" fmla="*/ 2166557 w 5097780"/>
              <a:gd name="connsiteY14" fmla="*/ 619776 h 619776"/>
              <a:gd name="connsiteX15" fmla="*/ 1427378 w 5097780"/>
              <a:gd name="connsiteY15" fmla="*/ 619776 h 619776"/>
              <a:gd name="connsiteX16" fmla="*/ 841134 w 5097780"/>
              <a:gd name="connsiteY16" fmla="*/ 619776 h 619776"/>
              <a:gd name="connsiteX17" fmla="*/ 0 w 5097780"/>
              <a:gd name="connsiteY17" fmla="*/ 619776 h 619776"/>
              <a:gd name="connsiteX18" fmla="*/ 0 w 5097780"/>
              <a:gd name="connsiteY18" fmla="*/ 0 h 61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7780" h="619776" fill="none" extrusionOk="0">
                <a:moveTo>
                  <a:pt x="0" y="0"/>
                </a:moveTo>
                <a:cubicBezTo>
                  <a:pt x="144352" y="-12985"/>
                  <a:pt x="355589" y="4014"/>
                  <a:pt x="535267" y="0"/>
                </a:cubicBezTo>
                <a:cubicBezTo>
                  <a:pt x="714945" y="-4014"/>
                  <a:pt x="969532" y="-2283"/>
                  <a:pt x="1223467" y="0"/>
                </a:cubicBezTo>
                <a:cubicBezTo>
                  <a:pt x="1477402" y="2283"/>
                  <a:pt x="1558660" y="-8710"/>
                  <a:pt x="1809712" y="0"/>
                </a:cubicBezTo>
                <a:cubicBezTo>
                  <a:pt x="2060764" y="8710"/>
                  <a:pt x="2080178" y="6955"/>
                  <a:pt x="2344979" y="0"/>
                </a:cubicBezTo>
                <a:cubicBezTo>
                  <a:pt x="2609780" y="-6955"/>
                  <a:pt x="2890450" y="-14154"/>
                  <a:pt x="3033179" y="0"/>
                </a:cubicBezTo>
                <a:cubicBezTo>
                  <a:pt x="3175908" y="14154"/>
                  <a:pt x="3520449" y="-2781"/>
                  <a:pt x="3670402" y="0"/>
                </a:cubicBezTo>
                <a:cubicBezTo>
                  <a:pt x="3820355" y="2781"/>
                  <a:pt x="4162849" y="-16672"/>
                  <a:pt x="4307624" y="0"/>
                </a:cubicBezTo>
                <a:cubicBezTo>
                  <a:pt x="4452399" y="16672"/>
                  <a:pt x="4739807" y="-36255"/>
                  <a:pt x="5097780" y="0"/>
                </a:cubicBezTo>
                <a:cubicBezTo>
                  <a:pt x="5072296" y="131596"/>
                  <a:pt x="5116320" y="394670"/>
                  <a:pt x="5097780" y="619776"/>
                </a:cubicBezTo>
                <a:cubicBezTo>
                  <a:pt x="4952004" y="628838"/>
                  <a:pt x="4777366" y="621584"/>
                  <a:pt x="4562513" y="619776"/>
                </a:cubicBezTo>
                <a:cubicBezTo>
                  <a:pt x="4347660" y="617968"/>
                  <a:pt x="4245353" y="604775"/>
                  <a:pt x="4078224" y="619776"/>
                </a:cubicBezTo>
                <a:cubicBezTo>
                  <a:pt x="3911095" y="634777"/>
                  <a:pt x="3673657" y="592310"/>
                  <a:pt x="3390024" y="619776"/>
                </a:cubicBezTo>
                <a:cubicBezTo>
                  <a:pt x="3106391" y="647242"/>
                  <a:pt x="2994743" y="608018"/>
                  <a:pt x="2854757" y="619776"/>
                </a:cubicBezTo>
                <a:cubicBezTo>
                  <a:pt x="2714771" y="631534"/>
                  <a:pt x="2401779" y="595437"/>
                  <a:pt x="2166557" y="619776"/>
                </a:cubicBezTo>
                <a:cubicBezTo>
                  <a:pt x="1931335" y="644115"/>
                  <a:pt x="1761181" y="652623"/>
                  <a:pt x="1427378" y="619776"/>
                </a:cubicBezTo>
                <a:cubicBezTo>
                  <a:pt x="1093575" y="586929"/>
                  <a:pt x="1049348" y="609598"/>
                  <a:pt x="841134" y="619776"/>
                </a:cubicBezTo>
                <a:cubicBezTo>
                  <a:pt x="632920" y="629954"/>
                  <a:pt x="284030" y="601150"/>
                  <a:pt x="0" y="619776"/>
                </a:cubicBezTo>
                <a:cubicBezTo>
                  <a:pt x="27575" y="447631"/>
                  <a:pt x="9787" y="255335"/>
                  <a:pt x="0" y="0"/>
                </a:cubicBezTo>
                <a:close/>
              </a:path>
              <a:path w="5097780" h="619776" stroke="0" extrusionOk="0">
                <a:moveTo>
                  <a:pt x="0" y="0"/>
                </a:moveTo>
                <a:cubicBezTo>
                  <a:pt x="212191" y="-21762"/>
                  <a:pt x="417860" y="15690"/>
                  <a:pt x="586245" y="0"/>
                </a:cubicBezTo>
                <a:cubicBezTo>
                  <a:pt x="754630" y="-15690"/>
                  <a:pt x="858614" y="16261"/>
                  <a:pt x="1070534" y="0"/>
                </a:cubicBezTo>
                <a:cubicBezTo>
                  <a:pt x="1282454" y="-16261"/>
                  <a:pt x="1606654" y="26744"/>
                  <a:pt x="1809712" y="0"/>
                </a:cubicBezTo>
                <a:cubicBezTo>
                  <a:pt x="2012770" y="-26744"/>
                  <a:pt x="2122292" y="-9158"/>
                  <a:pt x="2395957" y="0"/>
                </a:cubicBezTo>
                <a:cubicBezTo>
                  <a:pt x="2669622" y="9158"/>
                  <a:pt x="2765120" y="13054"/>
                  <a:pt x="2982201" y="0"/>
                </a:cubicBezTo>
                <a:cubicBezTo>
                  <a:pt x="3199282" y="-13054"/>
                  <a:pt x="3398686" y="3763"/>
                  <a:pt x="3721379" y="0"/>
                </a:cubicBezTo>
                <a:cubicBezTo>
                  <a:pt x="4044072" y="-3763"/>
                  <a:pt x="4120808" y="25736"/>
                  <a:pt x="4256646" y="0"/>
                </a:cubicBezTo>
                <a:cubicBezTo>
                  <a:pt x="4392484" y="-25736"/>
                  <a:pt x="4756424" y="-26062"/>
                  <a:pt x="5097780" y="0"/>
                </a:cubicBezTo>
                <a:cubicBezTo>
                  <a:pt x="5120994" y="187865"/>
                  <a:pt x="5082523" y="416120"/>
                  <a:pt x="5097780" y="619776"/>
                </a:cubicBezTo>
                <a:cubicBezTo>
                  <a:pt x="4857284" y="596856"/>
                  <a:pt x="4823385" y="645257"/>
                  <a:pt x="4562513" y="619776"/>
                </a:cubicBezTo>
                <a:cubicBezTo>
                  <a:pt x="4301641" y="594295"/>
                  <a:pt x="4125033" y="612606"/>
                  <a:pt x="3925291" y="619776"/>
                </a:cubicBezTo>
                <a:cubicBezTo>
                  <a:pt x="3725549" y="626946"/>
                  <a:pt x="3509757" y="631810"/>
                  <a:pt x="3339046" y="619776"/>
                </a:cubicBezTo>
                <a:cubicBezTo>
                  <a:pt x="3168335" y="607742"/>
                  <a:pt x="2950759" y="596068"/>
                  <a:pt x="2599868" y="619776"/>
                </a:cubicBezTo>
                <a:cubicBezTo>
                  <a:pt x="2248977" y="643484"/>
                  <a:pt x="2032834" y="609919"/>
                  <a:pt x="1860690" y="619776"/>
                </a:cubicBezTo>
                <a:cubicBezTo>
                  <a:pt x="1688546" y="629633"/>
                  <a:pt x="1523957" y="613891"/>
                  <a:pt x="1325423" y="619776"/>
                </a:cubicBezTo>
                <a:cubicBezTo>
                  <a:pt x="1126889" y="625661"/>
                  <a:pt x="840553" y="622422"/>
                  <a:pt x="688200" y="619776"/>
                </a:cubicBezTo>
                <a:cubicBezTo>
                  <a:pt x="535847" y="617130"/>
                  <a:pt x="230664" y="641026"/>
                  <a:pt x="0" y="619776"/>
                </a:cubicBezTo>
                <a:cubicBezTo>
                  <a:pt x="11135" y="368329"/>
                  <a:pt x="14746" y="138280"/>
                  <a:pt x="0" y="0"/>
                </a:cubicBezTo>
                <a:close/>
              </a:path>
            </a:pathLst>
          </a:custGeom>
          <a:solidFill>
            <a:srgbClr val="F7F0E0"/>
          </a:solidFill>
          <a:ln w="139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0" rtlCol="0" anchor="ctr"/>
          <a:lstStyle/>
          <a:p>
            <a:pPr algn="ctr"/>
            <a:r>
              <a:rPr kumimoji="1" lang="en-US" altLang="ja-JP" sz="4000" dirty="0">
                <a:solidFill>
                  <a:srgbClr val="5E5559"/>
                </a:solidFill>
                <a:latin typeface="Brush Script MT" panose="03060802040406070304" pitchFamily="66" charset="0"/>
                <a:ea typeface="HoYo原神" panose="00020600040101010101" pitchFamily="18" charset="-128"/>
                <a:cs typeface="HoYo原神" panose="00020600040101010101" pitchFamily="18" charset="-128"/>
              </a:rPr>
              <a:t>tech otakus save the world</a:t>
            </a:r>
            <a:endParaRPr kumimoji="1" lang="ja-JP" altLang="en-US" sz="6000" dirty="0">
              <a:solidFill>
                <a:srgbClr val="5E5559"/>
              </a:solidFill>
              <a:latin typeface="Brush Script MT" panose="03060802040406070304" pitchFamily="66" charset="0"/>
              <a:ea typeface="HoYo原神" panose="00020600040101010101" pitchFamily="18" charset="-128"/>
              <a:cs typeface="HoYo原神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35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背景パターン&#10;&#10;自動的に生成された説明">
            <a:extLst>
              <a:ext uri="{FF2B5EF4-FFF2-40B4-BE49-F238E27FC236}">
                <a16:creationId xmlns:a16="http://schemas.microsoft.com/office/drawing/2014/main" id="{51EFCF09-DD87-074C-5E06-43843544F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6"/>
          <a:stretch/>
        </p:blipFill>
        <p:spPr>
          <a:xfrm>
            <a:off x="0" y="82550"/>
            <a:ext cx="23039389" cy="1296035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510076-6F8E-BEF5-4DFC-E850248CC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21"/>
          <a:stretch/>
        </p:blipFill>
        <p:spPr bwMode="auto">
          <a:xfrm>
            <a:off x="0" y="281351"/>
            <a:ext cx="23095927" cy="475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1DBC43C-A098-354A-E916-5715E9231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340" y="5322273"/>
            <a:ext cx="14790704" cy="65649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6BB96B9-D524-8AA3-22FC-78355D722F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4" r="27749"/>
          <a:stretch/>
        </p:blipFill>
        <p:spPr>
          <a:xfrm>
            <a:off x="4759270" y="5341323"/>
            <a:ext cx="7851830" cy="6312343"/>
          </a:xfrm>
          <a:prstGeom prst="rect">
            <a:avLst/>
          </a:prstGeom>
          <a:ln w="19050">
            <a:solidFill>
              <a:srgbClr val="4B4744"/>
            </a:solidFill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5EC6A31-6DC5-D202-59E7-2D398D8D2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4"/>
          <a:stretch/>
        </p:blipFill>
        <p:spPr bwMode="auto">
          <a:xfrm>
            <a:off x="19133526" y="281352"/>
            <a:ext cx="3962401" cy="1214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25E3C5C-07F0-EAFD-07FE-E9B3AF2F6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44"/>
          <a:stretch/>
        </p:blipFill>
        <p:spPr bwMode="auto">
          <a:xfrm>
            <a:off x="-1" y="281352"/>
            <a:ext cx="3962401" cy="1214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24CA7-A5BB-65A7-8692-CFAA82AE5CBF}"/>
              </a:ext>
            </a:extLst>
          </p:cNvPr>
          <p:cNvSpPr/>
          <p:nvPr/>
        </p:nvSpPr>
        <p:spPr>
          <a:xfrm>
            <a:off x="5104435" y="1656973"/>
            <a:ext cx="16541551" cy="2052000"/>
          </a:xfrm>
          <a:custGeom>
            <a:avLst/>
            <a:gdLst>
              <a:gd name="connsiteX0" fmla="*/ 0 w 16541551"/>
              <a:gd name="connsiteY0" fmla="*/ 0 h 2052000"/>
              <a:gd name="connsiteX1" fmla="*/ 1020062 w 16541551"/>
              <a:gd name="connsiteY1" fmla="*/ 0 h 2052000"/>
              <a:gd name="connsiteX2" fmla="*/ 1709294 w 16541551"/>
              <a:gd name="connsiteY2" fmla="*/ 0 h 2052000"/>
              <a:gd name="connsiteX3" fmla="*/ 1902278 w 16541551"/>
              <a:gd name="connsiteY3" fmla="*/ 0 h 2052000"/>
              <a:gd name="connsiteX4" fmla="*/ 2756925 w 16541551"/>
              <a:gd name="connsiteY4" fmla="*/ 0 h 2052000"/>
              <a:gd name="connsiteX5" fmla="*/ 2949910 w 16541551"/>
              <a:gd name="connsiteY5" fmla="*/ 0 h 2052000"/>
              <a:gd name="connsiteX6" fmla="*/ 3639141 w 16541551"/>
              <a:gd name="connsiteY6" fmla="*/ 0 h 2052000"/>
              <a:gd name="connsiteX7" fmla="*/ 4659204 w 16541551"/>
              <a:gd name="connsiteY7" fmla="*/ 0 h 2052000"/>
              <a:gd name="connsiteX8" fmla="*/ 5679266 w 16541551"/>
              <a:gd name="connsiteY8" fmla="*/ 0 h 2052000"/>
              <a:gd name="connsiteX9" fmla="*/ 6533913 w 16541551"/>
              <a:gd name="connsiteY9" fmla="*/ 0 h 2052000"/>
              <a:gd name="connsiteX10" fmla="*/ 7057728 w 16541551"/>
              <a:gd name="connsiteY10" fmla="*/ 0 h 2052000"/>
              <a:gd name="connsiteX11" fmla="*/ 7250713 w 16541551"/>
              <a:gd name="connsiteY11" fmla="*/ 0 h 2052000"/>
              <a:gd name="connsiteX12" fmla="*/ 7774529 w 16541551"/>
              <a:gd name="connsiteY12" fmla="*/ 0 h 2052000"/>
              <a:gd name="connsiteX13" fmla="*/ 8629176 w 16541551"/>
              <a:gd name="connsiteY13" fmla="*/ 0 h 2052000"/>
              <a:gd name="connsiteX14" fmla="*/ 9649238 w 16541551"/>
              <a:gd name="connsiteY14" fmla="*/ 0 h 2052000"/>
              <a:gd name="connsiteX15" fmla="*/ 9842223 w 16541551"/>
              <a:gd name="connsiteY15" fmla="*/ 0 h 2052000"/>
              <a:gd name="connsiteX16" fmla="*/ 10035208 w 16541551"/>
              <a:gd name="connsiteY16" fmla="*/ 0 h 2052000"/>
              <a:gd name="connsiteX17" fmla="*/ 11055270 w 16541551"/>
              <a:gd name="connsiteY17" fmla="*/ 0 h 2052000"/>
              <a:gd name="connsiteX18" fmla="*/ 11248255 w 16541551"/>
              <a:gd name="connsiteY18" fmla="*/ 0 h 2052000"/>
              <a:gd name="connsiteX19" fmla="*/ 11937486 w 16541551"/>
              <a:gd name="connsiteY19" fmla="*/ 0 h 2052000"/>
              <a:gd name="connsiteX20" fmla="*/ 12295886 w 16541551"/>
              <a:gd name="connsiteY20" fmla="*/ 0 h 2052000"/>
              <a:gd name="connsiteX21" fmla="*/ 12654287 w 16541551"/>
              <a:gd name="connsiteY21" fmla="*/ 0 h 2052000"/>
              <a:gd name="connsiteX22" fmla="*/ 13012687 w 16541551"/>
              <a:gd name="connsiteY22" fmla="*/ 0 h 2052000"/>
              <a:gd name="connsiteX23" fmla="*/ 13371087 w 16541551"/>
              <a:gd name="connsiteY23" fmla="*/ 0 h 2052000"/>
              <a:gd name="connsiteX24" fmla="*/ 13894903 w 16541551"/>
              <a:gd name="connsiteY24" fmla="*/ 0 h 2052000"/>
              <a:gd name="connsiteX25" fmla="*/ 14253303 w 16541551"/>
              <a:gd name="connsiteY25" fmla="*/ 0 h 2052000"/>
              <a:gd name="connsiteX26" fmla="*/ 14777119 w 16541551"/>
              <a:gd name="connsiteY26" fmla="*/ 0 h 2052000"/>
              <a:gd name="connsiteX27" fmla="*/ 15631766 w 16541551"/>
              <a:gd name="connsiteY27" fmla="*/ 0 h 2052000"/>
              <a:gd name="connsiteX28" fmla="*/ 16541551 w 16541551"/>
              <a:gd name="connsiteY28" fmla="*/ 0 h 2052000"/>
              <a:gd name="connsiteX29" fmla="*/ 16541551 w 16541551"/>
              <a:gd name="connsiteY29" fmla="*/ 622440 h 2052000"/>
              <a:gd name="connsiteX30" fmla="*/ 16541551 w 16541551"/>
              <a:gd name="connsiteY30" fmla="*/ 1347480 h 2052000"/>
              <a:gd name="connsiteX31" fmla="*/ 16541551 w 16541551"/>
              <a:gd name="connsiteY31" fmla="*/ 2052000 h 2052000"/>
              <a:gd name="connsiteX32" fmla="*/ 16348566 w 16541551"/>
              <a:gd name="connsiteY32" fmla="*/ 2052000 h 2052000"/>
              <a:gd name="connsiteX33" fmla="*/ 15328504 w 16541551"/>
              <a:gd name="connsiteY33" fmla="*/ 2052000 h 2052000"/>
              <a:gd name="connsiteX34" fmla="*/ 14308442 w 16541551"/>
              <a:gd name="connsiteY34" fmla="*/ 2052000 h 2052000"/>
              <a:gd name="connsiteX35" fmla="*/ 13950041 w 16541551"/>
              <a:gd name="connsiteY35" fmla="*/ 2052000 h 2052000"/>
              <a:gd name="connsiteX36" fmla="*/ 13426226 w 16541551"/>
              <a:gd name="connsiteY36" fmla="*/ 2052000 h 2052000"/>
              <a:gd name="connsiteX37" fmla="*/ 12736994 w 16541551"/>
              <a:gd name="connsiteY37" fmla="*/ 2052000 h 2052000"/>
              <a:gd name="connsiteX38" fmla="*/ 12047763 w 16541551"/>
              <a:gd name="connsiteY38" fmla="*/ 2052000 h 2052000"/>
              <a:gd name="connsiteX39" fmla="*/ 11193116 w 16541551"/>
              <a:gd name="connsiteY39" fmla="*/ 2052000 h 2052000"/>
              <a:gd name="connsiteX40" fmla="*/ 10834716 w 16541551"/>
              <a:gd name="connsiteY40" fmla="*/ 2052000 h 2052000"/>
              <a:gd name="connsiteX41" fmla="*/ 10476316 w 16541551"/>
              <a:gd name="connsiteY41" fmla="*/ 2052000 h 2052000"/>
              <a:gd name="connsiteX42" fmla="*/ 9456253 w 16541551"/>
              <a:gd name="connsiteY42" fmla="*/ 2052000 h 2052000"/>
              <a:gd name="connsiteX43" fmla="*/ 8436191 w 16541551"/>
              <a:gd name="connsiteY43" fmla="*/ 2052000 h 2052000"/>
              <a:gd name="connsiteX44" fmla="*/ 7746960 w 16541551"/>
              <a:gd name="connsiteY44" fmla="*/ 2052000 h 2052000"/>
              <a:gd name="connsiteX45" fmla="*/ 7553975 w 16541551"/>
              <a:gd name="connsiteY45" fmla="*/ 2052000 h 2052000"/>
              <a:gd name="connsiteX46" fmla="*/ 7360990 w 16541551"/>
              <a:gd name="connsiteY46" fmla="*/ 2052000 h 2052000"/>
              <a:gd name="connsiteX47" fmla="*/ 6340928 w 16541551"/>
              <a:gd name="connsiteY47" fmla="*/ 2052000 h 2052000"/>
              <a:gd name="connsiteX48" fmla="*/ 5817112 w 16541551"/>
              <a:gd name="connsiteY48" fmla="*/ 2052000 h 2052000"/>
              <a:gd name="connsiteX49" fmla="*/ 4797050 w 16541551"/>
              <a:gd name="connsiteY49" fmla="*/ 2052000 h 2052000"/>
              <a:gd name="connsiteX50" fmla="*/ 4107818 w 16541551"/>
              <a:gd name="connsiteY50" fmla="*/ 2052000 h 2052000"/>
              <a:gd name="connsiteX51" fmla="*/ 3914834 w 16541551"/>
              <a:gd name="connsiteY51" fmla="*/ 2052000 h 2052000"/>
              <a:gd name="connsiteX52" fmla="*/ 3556433 w 16541551"/>
              <a:gd name="connsiteY52" fmla="*/ 2052000 h 2052000"/>
              <a:gd name="connsiteX53" fmla="*/ 3032618 w 16541551"/>
              <a:gd name="connsiteY53" fmla="*/ 2052000 h 2052000"/>
              <a:gd name="connsiteX54" fmla="*/ 2177971 w 16541551"/>
              <a:gd name="connsiteY54" fmla="*/ 2052000 h 2052000"/>
              <a:gd name="connsiteX55" fmla="*/ 1323324 w 16541551"/>
              <a:gd name="connsiteY55" fmla="*/ 2052000 h 2052000"/>
              <a:gd name="connsiteX56" fmla="*/ 634093 w 16541551"/>
              <a:gd name="connsiteY56" fmla="*/ 2052000 h 2052000"/>
              <a:gd name="connsiteX57" fmla="*/ 0 w 16541551"/>
              <a:gd name="connsiteY57" fmla="*/ 2052000 h 2052000"/>
              <a:gd name="connsiteX58" fmla="*/ 0 w 16541551"/>
              <a:gd name="connsiteY58" fmla="*/ 1326960 h 2052000"/>
              <a:gd name="connsiteX59" fmla="*/ 0 w 16541551"/>
              <a:gd name="connsiteY59" fmla="*/ 704520 h 2052000"/>
              <a:gd name="connsiteX60" fmla="*/ 0 w 16541551"/>
              <a:gd name="connsiteY60" fmla="*/ 0 h 20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6541551" h="2052000" fill="none" extrusionOk="0">
                <a:moveTo>
                  <a:pt x="0" y="0"/>
                </a:moveTo>
                <a:cubicBezTo>
                  <a:pt x="508168" y="20819"/>
                  <a:pt x="642011" y="-26498"/>
                  <a:pt x="1020062" y="0"/>
                </a:cubicBezTo>
                <a:cubicBezTo>
                  <a:pt x="1398113" y="26498"/>
                  <a:pt x="1481081" y="5151"/>
                  <a:pt x="1709294" y="0"/>
                </a:cubicBezTo>
                <a:cubicBezTo>
                  <a:pt x="1937507" y="-5151"/>
                  <a:pt x="1858256" y="-2934"/>
                  <a:pt x="1902278" y="0"/>
                </a:cubicBezTo>
                <a:cubicBezTo>
                  <a:pt x="1946300" y="2934"/>
                  <a:pt x="2466743" y="12326"/>
                  <a:pt x="2756925" y="0"/>
                </a:cubicBezTo>
                <a:cubicBezTo>
                  <a:pt x="3047107" y="-12326"/>
                  <a:pt x="2854641" y="110"/>
                  <a:pt x="2949910" y="0"/>
                </a:cubicBezTo>
                <a:cubicBezTo>
                  <a:pt x="3045179" y="-110"/>
                  <a:pt x="3401997" y="-17825"/>
                  <a:pt x="3639141" y="0"/>
                </a:cubicBezTo>
                <a:cubicBezTo>
                  <a:pt x="3876285" y="17825"/>
                  <a:pt x="4448808" y="-18684"/>
                  <a:pt x="4659204" y="0"/>
                </a:cubicBezTo>
                <a:cubicBezTo>
                  <a:pt x="4869600" y="18684"/>
                  <a:pt x="5337765" y="-41275"/>
                  <a:pt x="5679266" y="0"/>
                </a:cubicBezTo>
                <a:cubicBezTo>
                  <a:pt x="6020767" y="41275"/>
                  <a:pt x="6140663" y="-35666"/>
                  <a:pt x="6533913" y="0"/>
                </a:cubicBezTo>
                <a:cubicBezTo>
                  <a:pt x="6927163" y="35666"/>
                  <a:pt x="6841901" y="18281"/>
                  <a:pt x="7057728" y="0"/>
                </a:cubicBezTo>
                <a:cubicBezTo>
                  <a:pt x="7273555" y="-18281"/>
                  <a:pt x="7184560" y="-2557"/>
                  <a:pt x="7250713" y="0"/>
                </a:cubicBezTo>
                <a:cubicBezTo>
                  <a:pt x="7316867" y="2557"/>
                  <a:pt x="7586421" y="-24566"/>
                  <a:pt x="7774529" y="0"/>
                </a:cubicBezTo>
                <a:cubicBezTo>
                  <a:pt x="7962637" y="24566"/>
                  <a:pt x="8410896" y="-26487"/>
                  <a:pt x="8629176" y="0"/>
                </a:cubicBezTo>
                <a:cubicBezTo>
                  <a:pt x="8847456" y="26487"/>
                  <a:pt x="9233787" y="18210"/>
                  <a:pt x="9649238" y="0"/>
                </a:cubicBezTo>
                <a:cubicBezTo>
                  <a:pt x="10064689" y="-18210"/>
                  <a:pt x="9746644" y="-3833"/>
                  <a:pt x="9842223" y="0"/>
                </a:cubicBezTo>
                <a:cubicBezTo>
                  <a:pt x="9937803" y="3833"/>
                  <a:pt x="9971443" y="-3475"/>
                  <a:pt x="10035208" y="0"/>
                </a:cubicBezTo>
                <a:cubicBezTo>
                  <a:pt x="10098973" y="3475"/>
                  <a:pt x="10602182" y="1987"/>
                  <a:pt x="11055270" y="0"/>
                </a:cubicBezTo>
                <a:cubicBezTo>
                  <a:pt x="11508358" y="-1987"/>
                  <a:pt x="11161182" y="2041"/>
                  <a:pt x="11248255" y="0"/>
                </a:cubicBezTo>
                <a:cubicBezTo>
                  <a:pt x="11335328" y="-2041"/>
                  <a:pt x="11682187" y="32221"/>
                  <a:pt x="11937486" y="0"/>
                </a:cubicBezTo>
                <a:cubicBezTo>
                  <a:pt x="12192785" y="-32221"/>
                  <a:pt x="12143768" y="-4651"/>
                  <a:pt x="12295886" y="0"/>
                </a:cubicBezTo>
                <a:cubicBezTo>
                  <a:pt x="12448004" y="4651"/>
                  <a:pt x="12523212" y="-17774"/>
                  <a:pt x="12654287" y="0"/>
                </a:cubicBezTo>
                <a:cubicBezTo>
                  <a:pt x="12785362" y="17774"/>
                  <a:pt x="12886195" y="7685"/>
                  <a:pt x="13012687" y="0"/>
                </a:cubicBezTo>
                <a:cubicBezTo>
                  <a:pt x="13139179" y="-7685"/>
                  <a:pt x="13194145" y="10945"/>
                  <a:pt x="13371087" y="0"/>
                </a:cubicBezTo>
                <a:cubicBezTo>
                  <a:pt x="13548029" y="-10945"/>
                  <a:pt x="13633538" y="8782"/>
                  <a:pt x="13894903" y="0"/>
                </a:cubicBezTo>
                <a:cubicBezTo>
                  <a:pt x="14156268" y="-8782"/>
                  <a:pt x="14086219" y="13669"/>
                  <a:pt x="14253303" y="0"/>
                </a:cubicBezTo>
                <a:cubicBezTo>
                  <a:pt x="14420387" y="-13669"/>
                  <a:pt x="14556033" y="21610"/>
                  <a:pt x="14777119" y="0"/>
                </a:cubicBezTo>
                <a:cubicBezTo>
                  <a:pt x="14998205" y="-21610"/>
                  <a:pt x="15222481" y="23174"/>
                  <a:pt x="15631766" y="0"/>
                </a:cubicBezTo>
                <a:cubicBezTo>
                  <a:pt x="16041051" y="-23174"/>
                  <a:pt x="16307463" y="-2380"/>
                  <a:pt x="16541551" y="0"/>
                </a:cubicBezTo>
                <a:cubicBezTo>
                  <a:pt x="16515073" y="133324"/>
                  <a:pt x="16544222" y="417878"/>
                  <a:pt x="16541551" y="622440"/>
                </a:cubicBezTo>
                <a:cubicBezTo>
                  <a:pt x="16538880" y="827002"/>
                  <a:pt x="16552577" y="1104274"/>
                  <a:pt x="16541551" y="1347480"/>
                </a:cubicBezTo>
                <a:cubicBezTo>
                  <a:pt x="16530525" y="1590686"/>
                  <a:pt x="16560692" y="1711459"/>
                  <a:pt x="16541551" y="2052000"/>
                </a:cubicBezTo>
                <a:cubicBezTo>
                  <a:pt x="16454805" y="2061155"/>
                  <a:pt x="16410501" y="2051869"/>
                  <a:pt x="16348566" y="2052000"/>
                </a:cubicBezTo>
                <a:cubicBezTo>
                  <a:pt x="16286631" y="2052131"/>
                  <a:pt x="15775299" y="2097057"/>
                  <a:pt x="15328504" y="2052000"/>
                </a:cubicBezTo>
                <a:cubicBezTo>
                  <a:pt x="14881709" y="2006943"/>
                  <a:pt x="14773813" y="2041082"/>
                  <a:pt x="14308442" y="2052000"/>
                </a:cubicBezTo>
                <a:cubicBezTo>
                  <a:pt x="13843071" y="2062918"/>
                  <a:pt x="14068936" y="2038892"/>
                  <a:pt x="13950041" y="2052000"/>
                </a:cubicBezTo>
                <a:cubicBezTo>
                  <a:pt x="13831146" y="2065108"/>
                  <a:pt x="13613129" y="2062231"/>
                  <a:pt x="13426226" y="2052000"/>
                </a:cubicBezTo>
                <a:cubicBezTo>
                  <a:pt x="13239324" y="2041769"/>
                  <a:pt x="12926012" y="2085952"/>
                  <a:pt x="12736994" y="2052000"/>
                </a:cubicBezTo>
                <a:cubicBezTo>
                  <a:pt x="12547976" y="2018048"/>
                  <a:pt x="12380227" y="2035513"/>
                  <a:pt x="12047763" y="2052000"/>
                </a:cubicBezTo>
                <a:cubicBezTo>
                  <a:pt x="11715299" y="2068487"/>
                  <a:pt x="11425068" y="2061110"/>
                  <a:pt x="11193116" y="2052000"/>
                </a:cubicBezTo>
                <a:cubicBezTo>
                  <a:pt x="10961164" y="2042890"/>
                  <a:pt x="10997932" y="2066178"/>
                  <a:pt x="10834716" y="2052000"/>
                </a:cubicBezTo>
                <a:cubicBezTo>
                  <a:pt x="10671500" y="2037822"/>
                  <a:pt x="10601283" y="2043553"/>
                  <a:pt x="10476316" y="2052000"/>
                </a:cubicBezTo>
                <a:cubicBezTo>
                  <a:pt x="10351349" y="2060447"/>
                  <a:pt x="9771463" y="2078008"/>
                  <a:pt x="9456253" y="2052000"/>
                </a:cubicBezTo>
                <a:cubicBezTo>
                  <a:pt x="9141043" y="2025992"/>
                  <a:pt x="8806761" y="2053195"/>
                  <a:pt x="8436191" y="2052000"/>
                </a:cubicBezTo>
                <a:cubicBezTo>
                  <a:pt x="8065621" y="2050805"/>
                  <a:pt x="8090681" y="2053640"/>
                  <a:pt x="7746960" y="2052000"/>
                </a:cubicBezTo>
                <a:cubicBezTo>
                  <a:pt x="7403239" y="2050360"/>
                  <a:pt x="7631195" y="2045727"/>
                  <a:pt x="7553975" y="2052000"/>
                </a:cubicBezTo>
                <a:cubicBezTo>
                  <a:pt x="7476756" y="2058273"/>
                  <a:pt x="7401841" y="2053380"/>
                  <a:pt x="7360990" y="2052000"/>
                </a:cubicBezTo>
                <a:cubicBezTo>
                  <a:pt x="7320140" y="2050620"/>
                  <a:pt x="6756910" y="2085389"/>
                  <a:pt x="6340928" y="2052000"/>
                </a:cubicBezTo>
                <a:cubicBezTo>
                  <a:pt x="5924946" y="2018611"/>
                  <a:pt x="5986175" y="2073829"/>
                  <a:pt x="5817112" y="2052000"/>
                </a:cubicBezTo>
                <a:cubicBezTo>
                  <a:pt x="5648049" y="2030171"/>
                  <a:pt x="5203088" y="2051244"/>
                  <a:pt x="4797050" y="2052000"/>
                </a:cubicBezTo>
                <a:cubicBezTo>
                  <a:pt x="4391012" y="2052756"/>
                  <a:pt x="4312768" y="2039610"/>
                  <a:pt x="4107818" y="2052000"/>
                </a:cubicBezTo>
                <a:cubicBezTo>
                  <a:pt x="3902868" y="2064390"/>
                  <a:pt x="4008079" y="2044157"/>
                  <a:pt x="3914834" y="2052000"/>
                </a:cubicBezTo>
                <a:cubicBezTo>
                  <a:pt x="3821589" y="2059843"/>
                  <a:pt x="3659448" y="2040210"/>
                  <a:pt x="3556433" y="2052000"/>
                </a:cubicBezTo>
                <a:cubicBezTo>
                  <a:pt x="3453418" y="2063790"/>
                  <a:pt x="3139222" y="2058110"/>
                  <a:pt x="3032618" y="2052000"/>
                </a:cubicBezTo>
                <a:cubicBezTo>
                  <a:pt x="2926015" y="2045890"/>
                  <a:pt x="2477677" y="2067797"/>
                  <a:pt x="2177971" y="2052000"/>
                </a:cubicBezTo>
                <a:cubicBezTo>
                  <a:pt x="1878265" y="2036203"/>
                  <a:pt x="1743028" y="2033186"/>
                  <a:pt x="1323324" y="2052000"/>
                </a:cubicBezTo>
                <a:cubicBezTo>
                  <a:pt x="903620" y="2070814"/>
                  <a:pt x="972962" y="2039666"/>
                  <a:pt x="634093" y="2052000"/>
                </a:cubicBezTo>
                <a:cubicBezTo>
                  <a:pt x="295224" y="2064334"/>
                  <a:pt x="235089" y="2021450"/>
                  <a:pt x="0" y="2052000"/>
                </a:cubicBezTo>
                <a:cubicBezTo>
                  <a:pt x="-4381" y="1760287"/>
                  <a:pt x="25907" y="1688191"/>
                  <a:pt x="0" y="1326960"/>
                </a:cubicBezTo>
                <a:cubicBezTo>
                  <a:pt x="-25907" y="965729"/>
                  <a:pt x="-16818" y="954568"/>
                  <a:pt x="0" y="704520"/>
                </a:cubicBezTo>
                <a:cubicBezTo>
                  <a:pt x="16818" y="454472"/>
                  <a:pt x="14800" y="195329"/>
                  <a:pt x="0" y="0"/>
                </a:cubicBezTo>
                <a:close/>
              </a:path>
              <a:path w="16541551" h="2052000" stroke="0" extrusionOk="0">
                <a:moveTo>
                  <a:pt x="0" y="0"/>
                </a:moveTo>
                <a:cubicBezTo>
                  <a:pt x="115756" y="5665"/>
                  <a:pt x="320472" y="-4703"/>
                  <a:pt x="523816" y="0"/>
                </a:cubicBezTo>
                <a:cubicBezTo>
                  <a:pt x="727160" y="4703"/>
                  <a:pt x="675849" y="-9223"/>
                  <a:pt x="716801" y="0"/>
                </a:cubicBezTo>
                <a:cubicBezTo>
                  <a:pt x="757753" y="9223"/>
                  <a:pt x="1232193" y="41076"/>
                  <a:pt x="1736863" y="0"/>
                </a:cubicBezTo>
                <a:cubicBezTo>
                  <a:pt x="2241533" y="-41076"/>
                  <a:pt x="2154889" y="-22224"/>
                  <a:pt x="2260679" y="0"/>
                </a:cubicBezTo>
                <a:cubicBezTo>
                  <a:pt x="2366469" y="22224"/>
                  <a:pt x="2611502" y="1191"/>
                  <a:pt x="2784494" y="0"/>
                </a:cubicBezTo>
                <a:cubicBezTo>
                  <a:pt x="2957486" y="-1191"/>
                  <a:pt x="3305315" y="25384"/>
                  <a:pt x="3804557" y="0"/>
                </a:cubicBezTo>
                <a:cubicBezTo>
                  <a:pt x="4303799" y="-25384"/>
                  <a:pt x="4065738" y="11147"/>
                  <a:pt x="4162957" y="0"/>
                </a:cubicBezTo>
                <a:cubicBezTo>
                  <a:pt x="4260176" y="-11147"/>
                  <a:pt x="4695022" y="-5035"/>
                  <a:pt x="5183019" y="0"/>
                </a:cubicBezTo>
                <a:cubicBezTo>
                  <a:pt x="5671016" y="5035"/>
                  <a:pt x="5965065" y="-25637"/>
                  <a:pt x="6203082" y="0"/>
                </a:cubicBezTo>
                <a:cubicBezTo>
                  <a:pt x="6441099" y="25637"/>
                  <a:pt x="6746421" y="6666"/>
                  <a:pt x="6892313" y="0"/>
                </a:cubicBezTo>
                <a:cubicBezTo>
                  <a:pt x="7038205" y="-6666"/>
                  <a:pt x="7653664" y="43851"/>
                  <a:pt x="7912375" y="0"/>
                </a:cubicBezTo>
                <a:cubicBezTo>
                  <a:pt x="8171086" y="-43851"/>
                  <a:pt x="8276298" y="-23634"/>
                  <a:pt x="8436191" y="0"/>
                </a:cubicBezTo>
                <a:cubicBezTo>
                  <a:pt x="8596084" y="23634"/>
                  <a:pt x="8854334" y="-20495"/>
                  <a:pt x="8960007" y="0"/>
                </a:cubicBezTo>
                <a:cubicBezTo>
                  <a:pt x="9065680" y="20495"/>
                  <a:pt x="9632820" y="-21491"/>
                  <a:pt x="9814654" y="0"/>
                </a:cubicBezTo>
                <a:cubicBezTo>
                  <a:pt x="9996488" y="21491"/>
                  <a:pt x="10152392" y="6553"/>
                  <a:pt x="10338469" y="0"/>
                </a:cubicBezTo>
                <a:cubicBezTo>
                  <a:pt x="10524547" y="-6553"/>
                  <a:pt x="10983111" y="-17312"/>
                  <a:pt x="11358532" y="0"/>
                </a:cubicBezTo>
                <a:cubicBezTo>
                  <a:pt x="11733953" y="17312"/>
                  <a:pt x="11873860" y="-18033"/>
                  <a:pt x="12378594" y="0"/>
                </a:cubicBezTo>
                <a:cubicBezTo>
                  <a:pt x="12883328" y="18033"/>
                  <a:pt x="12834127" y="-25414"/>
                  <a:pt x="13067825" y="0"/>
                </a:cubicBezTo>
                <a:cubicBezTo>
                  <a:pt x="13301523" y="25414"/>
                  <a:pt x="13484351" y="9970"/>
                  <a:pt x="13591641" y="0"/>
                </a:cubicBezTo>
                <a:cubicBezTo>
                  <a:pt x="13698931" y="-9970"/>
                  <a:pt x="13733361" y="-7954"/>
                  <a:pt x="13784626" y="0"/>
                </a:cubicBezTo>
                <a:cubicBezTo>
                  <a:pt x="13835891" y="7954"/>
                  <a:pt x="13997719" y="-11871"/>
                  <a:pt x="14143026" y="0"/>
                </a:cubicBezTo>
                <a:cubicBezTo>
                  <a:pt x="14288333" y="11871"/>
                  <a:pt x="14400541" y="11166"/>
                  <a:pt x="14501426" y="0"/>
                </a:cubicBezTo>
                <a:cubicBezTo>
                  <a:pt x="14602311" y="-11166"/>
                  <a:pt x="14872338" y="-7374"/>
                  <a:pt x="15025242" y="0"/>
                </a:cubicBezTo>
                <a:cubicBezTo>
                  <a:pt x="15178146" y="7374"/>
                  <a:pt x="16009590" y="-73331"/>
                  <a:pt x="16541551" y="0"/>
                </a:cubicBezTo>
                <a:cubicBezTo>
                  <a:pt x="16571667" y="318190"/>
                  <a:pt x="16523755" y="482319"/>
                  <a:pt x="16541551" y="684000"/>
                </a:cubicBezTo>
                <a:cubicBezTo>
                  <a:pt x="16559347" y="885681"/>
                  <a:pt x="16531387" y="1079493"/>
                  <a:pt x="16541551" y="1368000"/>
                </a:cubicBezTo>
                <a:cubicBezTo>
                  <a:pt x="16551715" y="1656507"/>
                  <a:pt x="16551712" y="1720649"/>
                  <a:pt x="16541551" y="2052000"/>
                </a:cubicBezTo>
                <a:cubicBezTo>
                  <a:pt x="16105001" y="2040359"/>
                  <a:pt x="15726884" y="2091258"/>
                  <a:pt x="15521489" y="2052000"/>
                </a:cubicBezTo>
                <a:cubicBezTo>
                  <a:pt x="15316094" y="2012742"/>
                  <a:pt x="14935273" y="2088364"/>
                  <a:pt x="14666842" y="2052000"/>
                </a:cubicBezTo>
                <a:cubicBezTo>
                  <a:pt x="14398411" y="2015636"/>
                  <a:pt x="14463483" y="2046432"/>
                  <a:pt x="14308442" y="2052000"/>
                </a:cubicBezTo>
                <a:cubicBezTo>
                  <a:pt x="14153401" y="2057568"/>
                  <a:pt x="13836556" y="2019586"/>
                  <a:pt x="13453795" y="2052000"/>
                </a:cubicBezTo>
                <a:cubicBezTo>
                  <a:pt x="13071034" y="2084414"/>
                  <a:pt x="13339212" y="2059273"/>
                  <a:pt x="13260810" y="2052000"/>
                </a:cubicBezTo>
                <a:cubicBezTo>
                  <a:pt x="13182408" y="2044727"/>
                  <a:pt x="12635965" y="2061360"/>
                  <a:pt x="12406163" y="2052000"/>
                </a:cubicBezTo>
                <a:cubicBezTo>
                  <a:pt x="12176361" y="2042640"/>
                  <a:pt x="12171400" y="2065642"/>
                  <a:pt x="12047763" y="2052000"/>
                </a:cubicBezTo>
                <a:cubicBezTo>
                  <a:pt x="11924126" y="2038358"/>
                  <a:pt x="11947018" y="2053983"/>
                  <a:pt x="11854778" y="2052000"/>
                </a:cubicBezTo>
                <a:cubicBezTo>
                  <a:pt x="11762538" y="2050017"/>
                  <a:pt x="11667354" y="2048384"/>
                  <a:pt x="11496378" y="2052000"/>
                </a:cubicBezTo>
                <a:cubicBezTo>
                  <a:pt x="11325402" y="2055616"/>
                  <a:pt x="11025516" y="2010635"/>
                  <a:pt x="10641731" y="2052000"/>
                </a:cubicBezTo>
                <a:cubicBezTo>
                  <a:pt x="10257946" y="2093365"/>
                  <a:pt x="10440943" y="2064661"/>
                  <a:pt x="10283331" y="2052000"/>
                </a:cubicBezTo>
                <a:cubicBezTo>
                  <a:pt x="10125719" y="2039339"/>
                  <a:pt x="10150103" y="2052351"/>
                  <a:pt x="10090346" y="2052000"/>
                </a:cubicBezTo>
                <a:cubicBezTo>
                  <a:pt x="10030589" y="2051649"/>
                  <a:pt x="9904795" y="2043902"/>
                  <a:pt x="9731946" y="2052000"/>
                </a:cubicBezTo>
                <a:cubicBezTo>
                  <a:pt x="9559097" y="2060098"/>
                  <a:pt x="9343933" y="2043714"/>
                  <a:pt x="9208130" y="2052000"/>
                </a:cubicBezTo>
                <a:cubicBezTo>
                  <a:pt x="9072327" y="2060286"/>
                  <a:pt x="8696401" y="2054676"/>
                  <a:pt x="8518899" y="2052000"/>
                </a:cubicBezTo>
                <a:cubicBezTo>
                  <a:pt x="8341397" y="2049324"/>
                  <a:pt x="8239533" y="2058489"/>
                  <a:pt x="8160498" y="2052000"/>
                </a:cubicBezTo>
                <a:cubicBezTo>
                  <a:pt x="8081463" y="2045511"/>
                  <a:pt x="7350002" y="2043613"/>
                  <a:pt x="7140436" y="2052000"/>
                </a:cubicBezTo>
                <a:cubicBezTo>
                  <a:pt x="6930870" y="2060387"/>
                  <a:pt x="6595404" y="2062501"/>
                  <a:pt x="6451205" y="2052000"/>
                </a:cubicBezTo>
                <a:cubicBezTo>
                  <a:pt x="6307006" y="2041499"/>
                  <a:pt x="5904236" y="2069644"/>
                  <a:pt x="5431143" y="2052000"/>
                </a:cubicBezTo>
                <a:cubicBezTo>
                  <a:pt x="4958050" y="2034356"/>
                  <a:pt x="4833290" y="2043464"/>
                  <a:pt x="4576496" y="2052000"/>
                </a:cubicBezTo>
                <a:cubicBezTo>
                  <a:pt x="4319702" y="2060536"/>
                  <a:pt x="4260412" y="2070877"/>
                  <a:pt x="4052680" y="2052000"/>
                </a:cubicBezTo>
                <a:cubicBezTo>
                  <a:pt x="3844948" y="2033123"/>
                  <a:pt x="3596774" y="2092208"/>
                  <a:pt x="3198033" y="2052000"/>
                </a:cubicBezTo>
                <a:cubicBezTo>
                  <a:pt x="2799292" y="2011792"/>
                  <a:pt x="2978317" y="2059708"/>
                  <a:pt x="2839633" y="2052000"/>
                </a:cubicBezTo>
                <a:cubicBezTo>
                  <a:pt x="2700949" y="2044292"/>
                  <a:pt x="2423599" y="2032901"/>
                  <a:pt x="2150402" y="2052000"/>
                </a:cubicBezTo>
                <a:cubicBezTo>
                  <a:pt x="1877205" y="2071099"/>
                  <a:pt x="2052897" y="2042643"/>
                  <a:pt x="1957417" y="2052000"/>
                </a:cubicBezTo>
                <a:cubicBezTo>
                  <a:pt x="1861938" y="2061357"/>
                  <a:pt x="1391474" y="2095665"/>
                  <a:pt x="937355" y="2052000"/>
                </a:cubicBezTo>
                <a:cubicBezTo>
                  <a:pt x="483236" y="2008335"/>
                  <a:pt x="440293" y="2052151"/>
                  <a:pt x="0" y="2052000"/>
                </a:cubicBezTo>
                <a:cubicBezTo>
                  <a:pt x="18172" y="1795394"/>
                  <a:pt x="-3585" y="1542328"/>
                  <a:pt x="0" y="1326960"/>
                </a:cubicBezTo>
                <a:cubicBezTo>
                  <a:pt x="3585" y="1111592"/>
                  <a:pt x="26038" y="950741"/>
                  <a:pt x="0" y="622440"/>
                </a:cubicBezTo>
                <a:cubicBezTo>
                  <a:pt x="-26038" y="294139"/>
                  <a:pt x="25269" y="250718"/>
                  <a:pt x="0" y="0"/>
                </a:cubicBezTo>
                <a:close/>
              </a:path>
            </a:pathLst>
          </a:custGeom>
          <a:solidFill>
            <a:srgbClr val="FBF4E4"/>
          </a:solidFill>
          <a:ln w="139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96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   </a:t>
            </a:r>
            <a:r>
              <a:rPr kumimoji="1" lang="ja-JP" altLang="en-US" sz="115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 </a:t>
            </a:r>
            <a:r>
              <a:rPr kumimoji="1" lang="en-US" altLang="ja-JP" sz="96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HoYoverse</a:t>
            </a:r>
            <a:r>
              <a:rPr kumimoji="1" lang="ja-JP" altLang="en-US" sz="96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サークル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A76A7E1A-465D-FA24-84AD-5FFE4A25B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95" b="38000" l="1556" r="90000">
                        <a14:foregroundMark x1="13167" y1="35053" x2="15889" y2="28211"/>
                        <a14:foregroundMark x1="8833" y1="16316" x2="12611" y2="25474"/>
                        <a14:foregroundMark x1="14556" y1="4632" x2="10944" y2="7474"/>
                        <a14:foregroundMark x1="4389" y1="29158" x2="10000" y2="21263"/>
                        <a14:foregroundMark x1="15889" y1="4316" x2="14722" y2="4105"/>
                        <a14:foregroundMark x1="19056" y1="35789" x2="19056" y2="32842"/>
                        <a14:foregroundMark x1="13056" y1="33368" x2="11056" y2="38105"/>
                        <a14:foregroundMark x1="17222" y1="16842" x2="15833" y2="17263"/>
                        <a14:foregroundMark x1="1556" y1="31579" x2="3278" y2="29684"/>
                        <a14:backgroundMark x1="19889" y1="11789" x2="32667" y2="25053"/>
                        <a14:backgroundMark x1="21611" y1="18316" x2="27444" y2="15684"/>
                        <a14:backgroundMark x1="19111" y1="14211" x2="20333" y2="18105"/>
                        <a14:backgroundMark x1="25667" y1="27579" x2="29556" y2="24947"/>
                        <a14:backgroundMark x1="25778" y1="24105" x2="24667" y2="15684"/>
                        <a14:backgroundMark x1="24111" y1="10947" x2="27500" y2="14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59" b="60821"/>
          <a:stretch/>
        </p:blipFill>
        <p:spPr bwMode="auto">
          <a:xfrm>
            <a:off x="0" y="252653"/>
            <a:ext cx="6014485" cy="475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6A91D4-D486-864C-839B-2A4201A3391E}"/>
              </a:ext>
            </a:extLst>
          </p:cNvPr>
          <p:cNvSpPr txBox="1"/>
          <p:nvPr/>
        </p:nvSpPr>
        <p:spPr>
          <a:xfrm>
            <a:off x="12892072" y="5696177"/>
            <a:ext cx="6108823" cy="56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  <a:spcAft>
                <a:spcPts val="1800"/>
              </a:spcAft>
            </a:pP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原神・スターレイルなど，</a:t>
            </a:r>
            <a: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HoYoverse</a:t>
            </a:r>
            <a:r>
              <a:rPr kumimoji="1" lang="ja-JP" altLang="en-US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</a:t>
            </a: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社が提供する</a:t>
            </a:r>
            <a:b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</a:b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ゲームについて語り合う</a:t>
            </a:r>
            <a:b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</a:b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オンラインサークルです。</a:t>
            </a:r>
            <a:endParaRPr kumimoji="1" lang="en-US" altLang="ja-JP" sz="3600" spc="-100" dirty="0">
              <a:solidFill>
                <a:srgbClr val="4E4948"/>
              </a:solidFill>
              <a:latin typeface="HoYo原神" panose="00020600040101010101" pitchFamily="18" charset="-128"/>
              <a:ea typeface="HoYo原神" panose="00020600040101010101" pitchFamily="18" charset="-128"/>
              <a:cs typeface="HoYo原神" panose="00020600040101010101" pitchFamily="18" charset="-128"/>
            </a:endParaRPr>
          </a:p>
          <a:p>
            <a:pPr>
              <a:lnSpc>
                <a:spcPts val="5000"/>
              </a:lnSpc>
              <a:spcAft>
                <a:spcPts val="1800"/>
              </a:spcAft>
            </a:pPr>
            <a: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Discord</a:t>
            </a:r>
            <a:r>
              <a:rPr kumimoji="1" lang="ja-JP" altLang="en-US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 </a:t>
            </a: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での交流に加えて，不定期にオフ会も開催！</a:t>
            </a:r>
            <a:endParaRPr kumimoji="1" lang="en-US" altLang="ja-JP" sz="3600" spc="-100" dirty="0">
              <a:solidFill>
                <a:srgbClr val="4E4948"/>
              </a:solidFill>
              <a:latin typeface="HoYo原神" panose="00020600040101010101" pitchFamily="18" charset="-128"/>
              <a:ea typeface="HoYo原神" panose="00020600040101010101" pitchFamily="18" charset="-128"/>
              <a:cs typeface="HoYo原神" panose="00020600040101010101" pitchFamily="18" charset="-128"/>
            </a:endParaRPr>
          </a:p>
          <a:p>
            <a:pPr>
              <a:lnSpc>
                <a:spcPts val="5000"/>
              </a:lnSpc>
              <a:spcAft>
                <a:spcPts val="1800"/>
              </a:spcAft>
            </a:pP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ゲーム経験はなくても</a:t>
            </a:r>
            <a: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ok</a:t>
            </a:r>
            <a:br>
              <a:rPr kumimoji="1" lang="en-US" altLang="ja-JP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</a:br>
            <a:r>
              <a:rPr kumimoji="1" lang="ja-JP" altLang="en-US" sz="3600" spc="-100" dirty="0">
                <a:solidFill>
                  <a:srgbClr val="4E4948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一緒に推しを愛でましょう！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2A124E59-19BA-2072-D3B3-98ED59ED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4" t="75713" r="4936" b="6605"/>
          <a:stretch/>
        </p:blipFill>
        <p:spPr bwMode="auto">
          <a:xfrm>
            <a:off x="19133526" y="6910665"/>
            <a:ext cx="2822376" cy="25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図 19" descr="背景パターン&#10;&#10;自動的に生成された説明">
            <a:extLst>
              <a:ext uri="{FF2B5EF4-FFF2-40B4-BE49-F238E27FC236}">
                <a16:creationId xmlns:a16="http://schemas.microsoft.com/office/drawing/2014/main" id="{63F2F267-868D-BB06-2B14-13248968C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9" t="61048" r="32777" b="-139"/>
          <a:stretch/>
        </p:blipFill>
        <p:spPr>
          <a:xfrm>
            <a:off x="19390199" y="6858001"/>
            <a:ext cx="2394000" cy="466914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9E3C3A48-74E8-A5A8-5E34-F3FCE82AA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9518" y="6816021"/>
            <a:ext cx="2501809" cy="2501809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C9CB8-178A-931A-E75A-DB08EF0E9FC7}"/>
              </a:ext>
            </a:extLst>
          </p:cNvPr>
          <p:cNvSpPr/>
          <p:nvPr/>
        </p:nvSpPr>
        <p:spPr>
          <a:xfrm>
            <a:off x="4411617" y="1771733"/>
            <a:ext cx="3207963" cy="1244602"/>
          </a:xfrm>
          <a:custGeom>
            <a:avLst/>
            <a:gdLst>
              <a:gd name="connsiteX0" fmla="*/ 0 w 3207963"/>
              <a:gd name="connsiteY0" fmla="*/ 0 h 1244602"/>
              <a:gd name="connsiteX1" fmla="*/ 609513 w 3207963"/>
              <a:gd name="connsiteY1" fmla="*/ 0 h 1244602"/>
              <a:gd name="connsiteX2" fmla="*/ 1154867 w 3207963"/>
              <a:gd name="connsiteY2" fmla="*/ 0 h 1244602"/>
              <a:gd name="connsiteX3" fmla="*/ 1860619 w 3207963"/>
              <a:gd name="connsiteY3" fmla="*/ 0 h 1244602"/>
              <a:gd name="connsiteX4" fmla="*/ 2470132 w 3207963"/>
              <a:gd name="connsiteY4" fmla="*/ 0 h 1244602"/>
              <a:gd name="connsiteX5" fmla="*/ 3207963 w 3207963"/>
              <a:gd name="connsiteY5" fmla="*/ 0 h 1244602"/>
              <a:gd name="connsiteX6" fmla="*/ 3207963 w 3207963"/>
              <a:gd name="connsiteY6" fmla="*/ 647193 h 1244602"/>
              <a:gd name="connsiteX7" fmla="*/ 3207963 w 3207963"/>
              <a:gd name="connsiteY7" fmla="*/ 1244602 h 1244602"/>
              <a:gd name="connsiteX8" fmla="*/ 2566370 w 3207963"/>
              <a:gd name="connsiteY8" fmla="*/ 1244602 h 1244602"/>
              <a:gd name="connsiteX9" fmla="*/ 2021017 w 3207963"/>
              <a:gd name="connsiteY9" fmla="*/ 1244602 h 1244602"/>
              <a:gd name="connsiteX10" fmla="*/ 1379424 w 3207963"/>
              <a:gd name="connsiteY10" fmla="*/ 1244602 h 1244602"/>
              <a:gd name="connsiteX11" fmla="*/ 737831 w 3207963"/>
              <a:gd name="connsiteY11" fmla="*/ 1244602 h 1244602"/>
              <a:gd name="connsiteX12" fmla="*/ 0 w 3207963"/>
              <a:gd name="connsiteY12" fmla="*/ 1244602 h 1244602"/>
              <a:gd name="connsiteX13" fmla="*/ 0 w 3207963"/>
              <a:gd name="connsiteY13" fmla="*/ 597409 h 1244602"/>
              <a:gd name="connsiteX14" fmla="*/ 0 w 3207963"/>
              <a:gd name="connsiteY14" fmla="*/ 0 h 124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7963" h="1244602" extrusionOk="0">
                <a:moveTo>
                  <a:pt x="0" y="0"/>
                </a:moveTo>
                <a:cubicBezTo>
                  <a:pt x="251565" y="-22681"/>
                  <a:pt x="384904" y="-20149"/>
                  <a:pt x="609513" y="0"/>
                </a:cubicBezTo>
                <a:cubicBezTo>
                  <a:pt x="834122" y="20149"/>
                  <a:pt x="934472" y="9921"/>
                  <a:pt x="1154867" y="0"/>
                </a:cubicBezTo>
                <a:cubicBezTo>
                  <a:pt x="1375262" y="-9921"/>
                  <a:pt x="1651552" y="-24287"/>
                  <a:pt x="1860619" y="0"/>
                </a:cubicBezTo>
                <a:cubicBezTo>
                  <a:pt x="2069686" y="24287"/>
                  <a:pt x="2254557" y="-7140"/>
                  <a:pt x="2470132" y="0"/>
                </a:cubicBezTo>
                <a:cubicBezTo>
                  <a:pt x="2685707" y="7140"/>
                  <a:pt x="2906283" y="-35067"/>
                  <a:pt x="3207963" y="0"/>
                </a:cubicBezTo>
                <a:cubicBezTo>
                  <a:pt x="3197948" y="171964"/>
                  <a:pt x="3180373" y="324237"/>
                  <a:pt x="3207963" y="647193"/>
                </a:cubicBezTo>
                <a:cubicBezTo>
                  <a:pt x="3235553" y="970149"/>
                  <a:pt x="3209524" y="982777"/>
                  <a:pt x="3207963" y="1244602"/>
                </a:cubicBezTo>
                <a:cubicBezTo>
                  <a:pt x="2932290" y="1253424"/>
                  <a:pt x="2801209" y="1216377"/>
                  <a:pt x="2566370" y="1244602"/>
                </a:cubicBezTo>
                <a:cubicBezTo>
                  <a:pt x="2331531" y="1272827"/>
                  <a:pt x="2141562" y="1250633"/>
                  <a:pt x="2021017" y="1244602"/>
                </a:cubicBezTo>
                <a:cubicBezTo>
                  <a:pt x="1900472" y="1238571"/>
                  <a:pt x="1693940" y="1249919"/>
                  <a:pt x="1379424" y="1244602"/>
                </a:cubicBezTo>
                <a:cubicBezTo>
                  <a:pt x="1064908" y="1239285"/>
                  <a:pt x="955893" y="1233001"/>
                  <a:pt x="737831" y="1244602"/>
                </a:cubicBezTo>
                <a:cubicBezTo>
                  <a:pt x="519769" y="1256203"/>
                  <a:pt x="275741" y="1223418"/>
                  <a:pt x="0" y="1244602"/>
                </a:cubicBezTo>
                <a:cubicBezTo>
                  <a:pt x="9863" y="1104322"/>
                  <a:pt x="8496" y="776262"/>
                  <a:pt x="0" y="597409"/>
                </a:cubicBezTo>
                <a:cubicBezTo>
                  <a:pt x="-8496" y="418556"/>
                  <a:pt x="-10840" y="239707"/>
                  <a:pt x="0" y="0"/>
                </a:cubicBezTo>
                <a:close/>
              </a:path>
            </a:pathLst>
          </a:custGeom>
          <a:noFill/>
          <a:ln w="139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solidFill>
                  <a:srgbClr val="5E5559"/>
                </a:solidFill>
                <a:latin typeface="HoYo原神" panose="00020600040101010101" pitchFamily="18" charset="-128"/>
                <a:ea typeface="HoYo原神" panose="00020600040101010101" pitchFamily="18" charset="-128"/>
                <a:cs typeface="HoYo原神" panose="00020600040101010101" pitchFamily="18" charset="-128"/>
              </a:rPr>
              <a:t>島根大学</a:t>
            </a:r>
            <a:endParaRPr kumimoji="1" lang="ja-JP" altLang="en-US" sz="7200" dirty="0">
              <a:solidFill>
                <a:srgbClr val="5E5559"/>
              </a:solidFill>
              <a:latin typeface="HoYo原神" panose="00020600040101010101" pitchFamily="18" charset="-128"/>
              <a:ea typeface="HoYo原神" panose="00020600040101010101" pitchFamily="18" charset="-128"/>
              <a:cs typeface="HoYo原神" panose="00020600040101010101" pitchFamily="18" charset="-128"/>
            </a:endParaRPr>
          </a:p>
        </p:txBody>
      </p:sp>
      <p:pic>
        <p:nvPicPr>
          <p:cNvPr id="30" name="図 29" descr="アイコン&#10;&#10;自動的に生成された説明">
            <a:extLst>
              <a:ext uri="{FF2B5EF4-FFF2-40B4-BE49-F238E27FC236}">
                <a16:creationId xmlns:a16="http://schemas.microsoft.com/office/drawing/2014/main" id="{6ADA1DB5-F79D-89B5-6468-45BF907FE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69" y="1595044"/>
            <a:ext cx="2122177" cy="2122177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8B5A77E-ED99-B5A5-0879-DEAD74371BA7}"/>
              </a:ext>
            </a:extLst>
          </p:cNvPr>
          <p:cNvSpPr txBox="1"/>
          <p:nvPr/>
        </p:nvSpPr>
        <p:spPr>
          <a:xfrm>
            <a:off x="19444909" y="9158013"/>
            <a:ext cx="255726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kumimoji="1" lang="ja-JP" altLang="en-US" sz="2000" spc="-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 詳しくはコチラ▲</a:t>
            </a:r>
            <a:endParaRPr kumimoji="1" lang="en-US" altLang="ja-JP" sz="2000" spc="-100" dirty="0">
              <a:solidFill>
                <a:srgbClr val="4E4948"/>
              </a:solidFill>
              <a:latin typeface="HoYo崩スタ" panose="02000000000000000000" pitchFamily="2" charset="-128"/>
              <a:ea typeface="HoYo崩スタ" panose="02000000000000000000" pitchFamily="2" charset="-128"/>
              <a:cs typeface="HoYo崩スタ" panose="02000000000000000000" pitchFamily="2" charset="-128"/>
            </a:endParaRPr>
          </a:p>
          <a:p>
            <a:pPr>
              <a:spcAft>
                <a:spcPts val="2400"/>
              </a:spcAft>
            </a:pPr>
            <a:r>
              <a:rPr kumimoji="1" lang="en-US" altLang="ja-JP" sz="2000" spc="-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    @HoYoshimane</a:t>
            </a:r>
          </a:p>
          <a:p>
            <a:pPr>
              <a:spcAft>
                <a:spcPts val="2400"/>
              </a:spcAft>
            </a:pPr>
            <a: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※</a:t>
            </a: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弊サークルは大学</a:t>
            </a:r>
            <a:b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</a:b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非公認サークルの為，</a:t>
            </a:r>
            <a:b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</a:b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お問い合わせは直接</a:t>
            </a:r>
            <a:br>
              <a:rPr kumimoji="1" lang="en-US" altLang="ja-JP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</a:br>
            <a:r>
              <a:rPr kumimoji="1" lang="ja-JP" altLang="en-US" sz="1700" spc="100" dirty="0">
                <a:solidFill>
                  <a:srgbClr val="4E4948"/>
                </a:solidFill>
                <a:latin typeface="HoYo崩スタ" panose="02000000000000000000" pitchFamily="2" charset="-128"/>
                <a:ea typeface="HoYo崩スタ" panose="02000000000000000000" pitchFamily="2" charset="-128"/>
                <a:cs typeface="HoYo崩スタ" panose="02000000000000000000" pitchFamily="2" charset="-128"/>
              </a:rPr>
              <a:t>上記にお願いします。</a:t>
            </a:r>
          </a:p>
        </p:txBody>
      </p:sp>
      <p:pic>
        <p:nvPicPr>
          <p:cNvPr id="35" name="図 34" descr="アイコン&#10;&#10;自動的に生成された説明">
            <a:extLst>
              <a:ext uri="{FF2B5EF4-FFF2-40B4-BE49-F238E27FC236}">
                <a16:creationId xmlns:a16="http://schemas.microsoft.com/office/drawing/2014/main" id="{82562D56-F6EA-D7AF-BE29-3654C56C3F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249" y="9815344"/>
            <a:ext cx="381404" cy="381404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E86BAAA-4395-2C39-46D1-E7C83B713985}"/>
              </a:ext>
            </a:extLst>
          </p:cNvPr>
          <p:cNvSpPr/>
          <p:nvPr/>
        </p:nvSpPr>
        <p:spPr>
          <a:xfrm>
            <a:off x="9006840" y="3997945"/>
            <a:ext cx="5097780" cy="619776"/>
          </a:xfrm>
          <a:custGeom>
            <a:avLst/>
            <a:gdLst>
              <a:gd name="connsiteX0" fmla="*/ 0 w 5097780"/>
              <a:gd name="connsiteY0" fmla="*/ 0 h 619776"/>
              <a:gd name="connsiteX1" fmla="*/ 535267 w 5097780"/>
              <a:gd name="connsiteY1" fmla="*/ 0 h 619776"/>
              <a:gd name="connsiteX2" fmla="*/ 1223467 w 5097780"/>
              <a:gd name="connsiteY2" fmla="*/ 0 h 619776"/>
              <a:gd name="connsiteX3" fmla="*/ 1809712 w 5097780"/>
              <a:gd name="connsiteY3" fmla="*/ 0 h 619776"/>
              <a:gd name="connsiteX4" fmla="*/ 2344979 w 5097780"/>
              <a:gd name="connsiteY4" fmla="*/ 0 h 619776"/>
              <a:gd name="connsiteX5" fmla="*/ 3033179 w 5097780"/>
              <a:gd name="connsiteY5" fmla="*/ 0 h 619776"/>
              <a:gd name="connsiteX6" fmla="*/ 3670402 w 5097780"/>
              <a:gd name="connsiteY6" fmla="*/ 0 h 619776"/>
              <a:gd name="connsiteX7" fmla="*/ 4307624 w 5097780"/>
              <a:gd name="connsiteY7" fmla="*/ 0 h 619776"/>
              <a:gd name="connsiteX8" fmla="*/ 5097780 w 5097780"/>
              <a:gd name="connsiteY8" fmla="*/ 0 h 619776"/>
              <a:gd name="connsiteX9" fmla="*/ 5097780 w 5097780"/>
              <a:gd name="connsiteY9" fmla="*/ 619776 h 619776"/>
              <a:gd name="connsiteX10" fmla="*/ 4562513 w 5097780"/>
              <a:gd name="connsiteY10" fmla="*/ 619776 h 619776"/>
              <a:gd name="connsiteX11" fmla="*/ 4078224 w 5097780"/>
              <a:gd name="connsiteY11" fmla="*/ 619776 h 619776"/>
              <a:gd name="connsiteX12" fmla="*/ 3390024 w 5097780"/>
              <a:gd name="connsiteY12" fmla="*/ 619776 h 619776"/>
              <a:gd name="connsiteX13" fmla="*/ 2854757 w 5097780"/>
              <a:gd name="connsiteY13" fmla="*/ 619776 h 619776"/>
              <a:gd name="connsiteX14" fmla="*/ 2166557 w 5097780"/>
              <a:gd name="connsiteY14" fmla="*/ 619776 h 619776"/>
              <a:gd name="connsiteX15" fmla="*/ 1427378 w 5097780"/>
              <a:gd name="connsiteY15" fmla="*/ 619776 h 619776"/>
              <a:gd name="connsiteX16" fmla="*/ 841134 w 5097780"/>
              <a:gd name="connsiteY16" fmla="*/ 619776 h 619776"/>
              <a:gd name="connsiteX17" fmla="*/ 0 w 5097780"/>
              <a:gd name="connsiteY17" fmla="*/ 619776 h 619776"/>
              <a:gd name="connsiteX18" fmla="*/ 0 w 5097780"/>
              <a:gd name="connsiteY18" fmla="*/ 0 h 61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7780" h="619776" fill="none" extrusionOk="0">
                <a:moveTo>
                  <a:pt x="0" y="0"/>
                </a:moveTo>
                <a:cubicBezTo>
                  <a:pt x="144352" y="-12985"/>
                  <a:pt x="355589" y="4014"/>
                  <a:pt x="535267" y="0"/>
                </a:cubicBezTo>
                <a:cubicBezTo>
                  <a:pt x="714945" y="-4014"/>
                  <a:pt x="969532" y="-2283"/>
                  <a:pt x="1223467" y="0"/>
                </a:cubicBezTo>
                <a:cubicBezTo>
                  <a:pt x="1477402" y="2283"/>
                  <a:pt x="1558660" y="-8710"/>
                  <a:pt x="1809712" y="0"/>
                </a:cubicBezTo>
                <a:cubicBezTo>
                  <a:pt x="2060764" y="8710"/>
                  <a:pt x="2080178" y="6955"/>
                  <a:pt x="2344979" y="0"/>
                </a:cubicBezTo>
                <a:cubicBezTo>
                  <a:pt x="2609780" y="-6955"/>
                  <a:pt x="2890450" y="-14154"/>
                  <a:pt x="3033179" y="0"/>
                </a:cubicBezTo>
                <a:cubicBezTo>
                  <a:pt x="3175908" y="14154"/>
                  <a:pt x="3520449" y="-2781"/>
                  <a:pt x="3670402" y="0"/>
                </a:cubicBezTo>
                <a:cubicBezTo>
                  <a:pt x="3820355" y="2781"/>
                  <a:pt x="4162849" y="-16672"/>
                  <a:pt x="4307624" y="0"/>
                </a:cubicBezTo>
                <a:cubicBezTo>
                  <a:pt x="4452399" y="16672"/>
                  <a:pt x="4739807" y="-36255"/>
                  <a:pt x="5097780" y="0"/>
                </a:cubicBezTo>
                <a:cubicBezTo>
                  <a:pt x="5072296" y="131596"/>
                  <a:pt x="5116320" y="394670"/>
                  <a:pt x="5097780" y="619776"/>
                </a:cubicBezTo>
                <a:cubicBezTo>
                  <a:pt x="4952004" y="628838"/>
                  <a:pt x="4777366" y="621584"/>
                  <a:pt x="4562513" y="619776"/>
                </a:cubicBezTo>
                <a:cubicBezTo>
                  <a:pt x="4347660" y="617968"/>
                  <a:pt x="4245353" y="604775"/>
                  <a:pt x="4078224" y="619776"/>
                </a:cubicBezTo>
                <a:cubicBezTo>
                  <a:pt x="3911095" y="634777"/>
                  <a:pt x="3673657" y="592310"/>
                  <a:pt x="3390024" y="619776"/>
                </a:cubicBezTo>
                <a:cubicBezTo>
                  <a:pt x="3106391" y="647242"/>
                  <a:pt x="2994743" y="608018"/>
                  <a:pt x="2854757" y="619776"/>
                </a:cubicBezTo>
                <a:cubicBezTo>
                  <a:pt x="2714771" y="631534"/>
                  <a:pt x="2401779" y="595437"/>
                  <a:pt x="2166557" y="619776"/>
                </a:cubicBezTo>
                <a:cubicBezTo>
                  <a:pt x="1931335" y="644115"/>
                  <a:pt x="1761181" y="652623"/>
                  <a:pt x="1427378" y="619776"/>
                </a:cubicBezTo>
                <a:cubicBezTo>
                  <a:pt x="1093575" y="586929"/>
                  <a:pt x="1049348" y="609598"/>
                  <a:pt x="841134" y="619776"/>
                </a:cubicBezTo>
                <a:cubicBezTo>
                  <a:pt x="632920" y="629954"/>
                  <a:pt x="284030" y="601150"/>
                  <a:pt x="0" y="619776"/>
                </a:cubicBezTo>
                <a:cubicBezTo>
                  <a:pt x="27575" y="447631"/>
                  <a:pt x="9787" y="255335"/>
                  <a:pt x="0" y="0"/>
                </a:cubicBezTo>
                <a:close/>
              </a:path>
              <a:path w="5097780" h="619776" stroke="0" extrusionOk="0">
                <a:moveTo>
                  <a:pt x="0" y="0"/>
                </a:moveTo>
                <a:cubicBezTo>
                  <a:pt x="212191" y="-21762"/>
                  <a:pt x="417860" y="15690"/>
                  <a:pt x="586245" y="0"/>
                </a:cubicBezTo>
                <a:cubicBezTo>
                  <a:pt x="754630" y="-15690"/>
                  <a:pt x="858614" y="16261"/>
                  <a:pt x="1070534" y="0"/>
                </a:cubicBezTo>
                <a:cubicBezTo>
                  <a:pt x="1282454" y="-16261"/>
                  <a:pt x="1606654" y="26744"/>
                  <a:pt x="1809712" y="0"/>
                </a:cubicBezTo>
                <a:cubicBezTo>
                  <a:pt x="2012770" y="-26744"/>
                  <a:pt x="2122292" y="-9158"/>
                  <a:pt x="2395957" y="0"/>
                </a:cubicBezTo>
                <a:cubicBezTo>
                  <a:pt x="2669622" y="9158"/>
                  <a:pt x="2765120" y="13054"/>
                  <a:pt x="2982201" y="0"/>
                </a:cubicBezTo>
                <a:cubicBezTo>
                  <a:pt x="3199282" y="-13054"/>
                  <a:pt x="3398686" y="3763"/>
                  <a:pt x="3721379" y="0"/>
                </a:cubicBezTo>
                <a:cubicBezTo>
                  <a:pt x="4044072" y="-3763"/>
                  <a:pt x="4120808" y="25736"/>
                  <a:pt x="4256646" y="0"/>
                </a:cubicBezTo>
                <a:cubicBezTo>
                  <a:pt x="4392484" y="-25736"/>
                  <a:pt x="4756424" y="-26062"/>
                  <a:pt x="5097780" y="0"/>
                </a:cubicBezTo>
                <a:cubicBezTo>
                  <a:pt x="5120994" y="187865"/>
                  <a:pt x="5082523" y="416120"/>
                  <a:pt x="5097780" y="619776"/>
                </a:cubicBezTo>
                <a:cubicBezTo>
                  <a:pt x="4857284" y="596856"/>
                  <a:pt x="4823385" y="645257"/>
                  <a:pt x="4562513" y="619776"/>
                </a:cubicBezTo>
                <a:cubicBezTo>
                  <a:pt x="4301641" y="594295"/>
                  <a:pt x="4125033" y="612606"/>
                  <a:pt x="3925291" y="619776"/>
                </a:cubicBezTo>
                <a:cubicBezTo>
                  <a:pt x="3725549" y="626946"/>
                  <a:pt x="3509757" y="631810"/>
                  <a:pt x="3339046" y="619776"/>
                </a:cubicBezTo>
                <a:cubicBezTo>
                  <a:pt x="3168335" y="607742"/>
                  <a:pt x="2950759" y="596068"/>
                  <a:pt x="2599868" y="619776"/>
                </a:cubicBezTo>
                <a:cubicBezTo>
                  <a:pt x="2248977" y="643484"/>
                  <a:pt x="2032834" y="609919"/>
                  <a:pt x="1860690" y="619776"/>
                </a:cubicBezTo>
                <a:cubicBezTo>
                  <a:pt x="1688546" y="629633"/>
                  <a:pt x="1523957" y="613891"/>
                  <a:pt x="1325423" y="619776"/>
                </a:cubicBezTo>
                <a:cubicBezTo>
                  <a:pt x="1126889" y="625661"/>
                  <a:pt x="840553" y="622422"/>
                  <a:pt x="688200" y="619776"/>
                </a:cubicBezTo>
                <a:cubicBezTo>
                  <a:pt x="535847" y="617130"/>
                  <a:pt x="230664" y="641026"/>
                  <a:pt x="0" y="619776"/>
                </a:cubicBezTo>
                <a:cubicBezTo>
                  <a:pt x="11135" y="368329"/>
                  <a:pt x="14746" y="138280"/>
                  <a:pt x="0" y="0"/>
                </a:cubicBezTo>
                <a:close/>
              </a:path>
            </a:pathLst>
          </a:custGeom>
          <a:solidFill>
            <a:srgbClr val="F7F0E0"/>
          </a:solidFill>
          <a:ln w="139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0" rtlCol="0" anchor="ctr"/>
          <a:lstStyle/>
          <a:p>
            <a:pPr algn="ctr"/>
            <a:r>
              <a:rPr kumimoji="1" lang="en-US" altLang="ja-JP" sz="4000" dirty="0">
                <a:solidFill>
                  <a:srgbClr val="5E5559"/>
                </a:solidFill>
                <a:latin typeface="Brush Script MT" panose="03060802040406070304" pitchFamily="66" charset="0"/>
                <a:ea typeface="HoYo原神" panose="00020600040101010101" pitchFamily="18" charset="-128"/>
                <a:cs typeface="HoYo原神" panose="00020600040101010101" pitchFamily="18" charset="-128"/>
              </a:rPr>
              <a:t>tech otakus save the world</a:t>
            </a:r>
            <a:endParaRPr kumimoji="1" lang="ja-JP" altLang="en-US" sz="6000" dirty="0">
              <a:solidFill>
                <a:srgbClr val="5E5559"/>
              </a:solidFill>
              <a:latin typeface="Brush Script MT" panose="03060802040406070304" pitchFamily="66" charset="0"/>
              <a:ea typeface="HoYo原神" panose="00020600040101010101" pitchFamily="18" charset="-128"/>
              <a:cs typeface="HoYo原神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494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170</Words>
  <Application>Microsoft Office PowerPoint</Application>
  <PresentationFormat>ユーザー設定</PresentationFormat>
  <Paragraphs>20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HoYo原神</vt:lpstr>
      <vt:lpstr>HoYo崩スタ</vt:lpstr>
      <vt:lpstr>游ゴシック</vt:lpstr>
      <vt:lpstr>Aptos</vt:lpstr>
      <vt:lpstr>Aptos Display</vt:lpstr>
      <vt:lpstr>Arial</vt:lpstr>
      <vt:lpstr>Brush Script MT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太陽 梶谷</dc:creator>
  <cp:lastModifiedBy>太陽 梶谷</cp:lastModifiedBy>
  <cp:revision>1</cp:revision>
  <dcterms:created xsi:type="dcterms:W3CDTF">2024-03-25T01:37:44Z</dcterms:created>
  <dcterms:modified xsi:type="dcterms:W3CDTF">2024-03-25T03:45:32Z</dcterms:modified>
</cp:coreProperties>
</file>